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75" r:id="rId6"/>
    <p:sldId id="283" r:id="rId7"/>
    <p:sldId id="276" r:id="rId8"/>
    <p:sldId id="277" r:id="rId9"/>
    <p:sldId id="257" r:id="rId10"/>
    <p:sldId id="267" r:id="rId11"/>
    <p:sldId id="282" r:id="rId12"/>
    <p:sldId id="284" r:id="rId13"/>
    <p:sldId id="259" r:id="rId14"/>
    <p:sldId id="273" r:id="rId15"/>
    <p:sldId id="285" r:id="rId16"/>
    <p:sldId id="286" r:id="rId17"/>
    <p:sldId id="260" r:id="rId18"/>
    <p:sldId id="281"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5CA3"/>
    <a:srgbClr val="85BD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6AA44F-9C33-6120-0360-613F84150C25}" v="77" dt="2020-12-10T15:24:07.380"/>
    <p1510:client id="{0F567E24-E057-BFCB-2C2B-016E5F7C2DD2}" v="1290" dt="2020-12-09T21:46:35.052"/>
    <p1510:client id="{14E27172-4E39-B170-82DD-71639FBDFF32}" v="541" dt="2020-12-10T14:28:36.289"/>
    <p1510:client id="{60E53566-809D-E940-8761-3629B22FFA77}" v="87" dt="2020-12-10T09:33:13.832"/>
    <p1510:client id="{88A4E936-2AD3-4462-5FB1-26A40932B797}" v="166" dt="2020-12-09T13:31:58.076"/>
    <p1510:client id="{AD5CD3DE-33EF-A398-02EC-2D7D6D8F76FB}" v="3026" dt="2020-12-10T14:11:25.026"/>
    <p1510:client id="{B1DD9CDB-2855-DD47-B67A-DCE48A361C89}" v="137" dt="2020-12-09T12:48:04.6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069"/>
    <p:restoredTop sz="68027"/>
  </p:normalViewPr>
  <p:slideViewPr>
    <p:cSldViewPr snapToGrid="0">
      <p:cViewPr varScale="1">
        <p:scale>
          <a:sx n="85" d="100"/>
          <a:sy n="85" d="100"/>
        </p:scale>
        <p:origin x="12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AL Isaac" userId="S::ineal@ed.ac.uk::15c4675e-678f-4a63-8613-00833f58a164" providerId="AD" clId="Web-{14E27172-4E39-B170-82DD-71639FBDFF32}"/>
    <pc:docChg chg="modSld">
      <pc:chgData name="NEAL Isaac" userId="S::ineal@ed.ac.uk::15c4675e-678f-4a63-8613-00833f58a164" providerId="AD" clId="Web-{14E27172-4E39-B170-82DD-71639FBDFF32}" dt="2020-12-10T14:28:35.242" v="501"/>
      <pc:docMkLst>
        <pc:docMk/>
      </pc:docMkLst>
      <pc:sldChg chg="addSp delSp modSp">
        <pc:chgData name="NEAL Isaac" userId="S::ineal@ed.ac.uk::15c4675e-678f-4a63-8613-00833f58a164" providerId="AD" clId="Web-{14E27172-4E39-B170-82DD-71639FBDFF32}" dt="2020-12-10T14:13:09.234" v="3" actId="1076"/>
        <pc:sldMkLst>
          <pc:docMk/>
          <pc:sldMk cId="1470261293" sldId="260"/>
        </pc:sldMkLst>
        <pc:picChg chg="del">
          <ac:chgData name="NEAL Isaac" userId="S::ineal@ed.ac.uk::15c4675e-678f-4a63-8613-00833f58a164" providerId="AD" clId="Web-{14E27172-4E39-B170-82DD-71639FBDFF32}" dt="2020-12-10T14:13:02.890" v="1"/>
          <ac:picMkLst>
            <pc:docMk/>
            <pc:sldMk cId="1470261293" sldId="260"/>
            <ac:picMk id="20" creationId="{24246929-DDC7-46C1-A5A0-BD932149388E}"/>
          </ac:picMkLst>
        </pc:picChg>
        <pc:picChg chg="add mod">
          <ac:chgData name="NEAL Isaac" userId="S::ineal@ed.ac.uk::15c4675e-678f-4a63-8613-00833f58a164" providerId="AD" clId="Web-{14E27172-4E39-B170-82DD-71639FBDFF32}" dt="2020-12-10T14:13:09.234" v="3" actId="1076"/>
          <ac:picMkLst>
            <pc:docMk/>
            <pc:sldMk cId="1470261293" sldId="260"/>
            <ac:picMk id="21" creationId="{EA48E2EF-1737-40B9-8E37-D70C2D01EE27}"/>
          </ac:picMkLst>
        </pc:picChg>
      </pc:sldChg>
      <pc:sldChg chg="modSp">
        <pc:chgData name="NEAL Isaac" userId="S::ineal@ed.ac.uk::15c4675e-678f-4a63-8613-00833f58a164" providerId="AD" clId="Web-{14E27172-4E39-B170-82DD-71639FBDFF32}" dt="2020-12-10T14:13:46.610" v="14" actId="20577"/>
        <pc:sldMkLst>
          <pc:docMk/>
          <pc:sldMk cId="657119458" sldId="261"/>
        </pc:sldMkLst>
        <pc:spChg chg="mod">
          <ac:chgData name="NEAL Isaac" userId="S::ineal@ed.ac.uk::15c4675e-678f-4a63-8613-00833f58a164" providerId="AD" clId="Web-{14E27172-4E39-B170-82DD-71639FBDFF32}" dt="2020-12-10T14:13:46.610" v="14" actId="20577"/>
          <ac:spMkLst>
            <pc:docMk/>
            <pc:sldMk cId="657119458" sldId="261"/>
            <ac:spMk id="3" creationId="{404A89AF-2347-4A40-ACCC-F09E82B35E73}"/>
          </ac:spMkLst>
        </pc:spChg>
      </pc:sldChg>
      <pc:sldChg chg="modSp">
        <pc:chgData name="NEAL Isaac" userId="S::ineal@ed.ac.uk::15c4675e-678f-4a63-8613-00833f58a164" providerId="AD" clId="Web-{14E27172-4E39-B170-82DD-71639FBDFF32}" dt="2020-12-10T14:26:34.317" v="468" actId="20577"/>
        <pc:sldMkLst>
          <pc:docMk/>
          <pc:sldMk cId="3421741178" sldId="267"/>
        </pc:sldMkLst>
        <pc:spChg chg="mod">
          <ac:chgData name="NEAL Isaac" userId="S::ineal@ed.ac.uk::15c4675e-678f-4a63-8613-00833f58a164" providerId="AD" clId="Web-{14E27172-4E39-B170-82DD-71639FBDFF32}" dt="2020-12-10T14:26:34.317" v="468" actId="20577"/>
          <ac:spMkLst>
            <pc:docMk/>
            <pc:sldMk cId="3421741178" sldId="267"/>
            <ac:spMk id="3" creationId="{8D9E4225-24E0-E146-8649-43B0B34C2AEA}"/>
          </ac:spMkLst>
        </pc:spChg>
      </pc:sldChg>
      <pc:sldChg chg="addSp delSp modSp">
        <pc:chgData name="NEAL Isaac" userId="S::ineal@ed.ac.uk::15c4675e-678f-4a63-8613-00833f58a164" providerId="AD" clId="Web-{14E27172-4E39-B170-82DD-71639FBDFF32}" dt="2020-12-10T14:28:35.242" v="501"/>
        <pc:sldMkLst>
          <pc:docMk/>
          <pc:sldMk cId="3370153036" sldId="273"/>
        </pc:sldMkLst>
        <pc:spChg chg="del mod">
          <ac:chgData name="NEAL Isaac" userId="S::ineal@ed.ac.uk::15c4675e-678f-4a63-8613-00833f58a164" providerId="AD" clId="Web-{14E27172-4E39-B170-82DD-71639FBDFF32}" dt="2020-12-10T14:20:03.354" v="301"/>
          <ac:spMkLst>
            <pc:docMk/>
            <pc:sldMk cId="3370153036" sldId="273"/>
            <ac:spMk id="9" creationId="{E3DB9E37-381F-438E-A405-DFD15BBFFF0E}"/>
          </ac:spMkLst>
        </pc:spChg>
        <pc:graphicFrameChg chg="add mod modGraphic">
          <ac:chgData name="NEAL Isaac" userId="S::ineal@ed.ac.uk::15c4675e-678f-4a63-8613-00833f58a164" providerId="AD" clId="Web-{14E27172-4E39-B170-82DD-71639FBDFF32}" dt="2020-12-10T14:28:35.242" v="501"/>
          <ac:graphicFrameMkLst>
            <pc:docMk/>
            <pc:sldMk cId="3370153036" sldId="273"/>
            <ac:graphicFrameMk id="3" creationId="{B2EDC410-25F5-46F1-A013-6BA1A01C80D8}"/>
          </ac:graphicFrameMkLst>
        </pc:graphicFrameChg>
      </pc:sldChg>
    </pc:docChg>
  </pc:docChgLst>
  <pc:docChgLst>
    <pc:chgData name="SETH Sohan" userId="b2866b77-09f5-406e-9428-874eef7db753" providerId="ADAL" clId="{60E53566-809D-E940-8761-3629B22FFA77}"/>
    <pc:docChg chg="custSel addSld modSld">
      <pc:chgData name="SETH Sohan" userId="b2866b77-09f5-406e-9428-874eef7db753" providerId="ADAL" clId="{60E53566-809D-E940-8761-3629B22FFA77}" dt="2020-12-10T09:33:13.833" v="86" actId="20577"/>
      <pc:docMkLst>
        <pc:docMk/>
      </pc:docMkLst>
      <pc:sldChg chg="addSp delSp modSp mod">
        <pc:chgData name="SETH Sohan" userId="b2866b77-09f5-406e-9428-874eef7db753" providerId="ADAL" clId="{60E53566-809D-E940-8761-3629B22FFA77}" dt="2020-12-10T09:32:24.652" v="59" actId="1036"/>
        <pc:sldMkLst>
          <pc:docMk/>
          <pc:sldMk cId="1359318827" sldId="259"/>
        </pc:sldMkLst>
        <pc:spChg chg="mod">
          <ac:chgData name="SETH Sohan" userId="b2866b77-09f5-406e-9428-874eef7db753" providerId="ADAL" clId="{60E53566-809D-E940-8761-3629B22FFA77}" dt="2020-12-10T09:31:30.931" v="22" actId="20577"/>
          <ac:spMkLst>
            <pc:docMk/>
            <pc:sldMk cId="1359318827" sldId="259"/>
            <ac:spMk id="2" creationId="{C78F12ED-EA3B-BE4A-92CA-D570C9FAFD10}"/>
          </ac:spMkLst>
        </pc:spChg>
        <pc:spChg chg="mod">
          <ac:chgData name="SETH Sohan" userId="b2866b77-09f5-406e-9428-874eef7db753" providerId="ADAL" clId="{60E53566-809D-E940-8761-3629B22FFA77}" dt="2020-12-10T09:31:51.233" v="25" actId="14100"/>
          <ac:spMkLst>
            <pc:docMk/>
            <pc:sldMk cId="1359318827" sldId="259"/>
            <ac:spMk id="3" creationId="{8D9E4225-24E0-E146-8649-43B0B34C2AEA}"/>
          </ac:spMkLst>
        </pc:spChg>
        <pc:spChg chg="del">
          <ac:chgData name="SETH Sohan" userId="b2866b77-09f5-406e-9428-874eef7db753" providerId="ADAL" clId="{60E53566-809D-E940-8761-3629B22FFA77}" dt="2020-12-10T09:32:05.095" v="26" actId="478"/>
          <ac:spMkLst>
            <pc:docMk/>
            <pc:sldMk cId="1359318827" sldId="259"/>
            <ac:spMk id="21" creationId="{C68D3DA8-090F-487C-BA0D-AEA43347E956}"/>
          </ac:spMkLst>
        </pc:spChg>
        <pc:spChg chg="add mod">
          <ac:chgData name="SETH Sohan" userId="b2866b77-09f5-406e-9428-874eef7db753" providerId="ADAL" clId="{60E53566-809D-E940-8761-3629B22FFA77}" dt="2020-12-10T09:32:24.652" v="59" actId="1036"/>
          <ac:spMkLst>
            <pc:docMk/>
            <pc:sldMk cId="1359318827" sldId="259"/>
            <ac:spMk id="22" creationId="{A67A9D92-5B8A-3843-8D70-9FD29C3B22AB}"/>
          </ac:spMkLst>
        </pc:spChg>
      </pc:sldChg>
      <pc:sldChg chg="modSp mod">
        <pc:chgData name="SETH Sohan" userId="b2866b77-09f5-406e-9428-874eef7db753" providerId="ADAL" clId="{60E53566-809D-E940-8761-3629B22FFA77}" dt="2020-12-10T09:33:13.833" v="86" actId="20577"/>
        <pc:sldMkLst>
          <pc:docMk/>
          <pc:sldMk cId="4075341177" sldId="265"/>
        </pc:sldMkLst>
        <pc:spChg chg="mod">
          <ac:chgData name="SETH Sohan" userId="b2866b77-09f5-406e-9428-874eef7db753" providerId="ADAL" clId="{60E53566-809D-E940-8761-3629B22FFA77}" dt="2020-12-10T09:33:13.833" v="86" actId="20577"/>
          <ac:spMkLst>
            <pc:docMk/>
            <pc:sldMk cId="4075341177" sldId="265"/>
            <ac:spMk id="2" creationId="{C78F12ED-EA3B-BE4A-92CA-D570C9FAFD10}"/>
          </ac:spMkLst>
        </pc:spChg>
        <pc:spChg chg="mod">
          <ac:chgData name="SETH Sohan" userId="b2866b77-09f5-406e-9428-874eef7db753" providerId="ADAL" clId="{60E53566-809D-E940-8761-3629B22FFA77}" dt="2020-12-10T09:32:36.003" v="60" actId="20577"/>
          <ac:spMkLst>
            <pc:docMk/>
            <pc:sldMk cId="4075341177" sldId="265"/>
            <ac:spMk id="3" creationId="{8D9E4225-24E0-E146-8649-43B0B34C2AEA}"/>
          </ac:spMkLst>
        </pc:spChg>
      </pc:sldChg>
      <pc:sldChg chg="add">
        <pc:chgData name="SETH Sohan" userId="b2866b77-09f5-406e-9428-874eef7db753" providerId="ADAL" clId="{60E53566-809D-E940-8761-3629B22FFA77}" dt="2020-12-10T09:31:13.149" v="0"/>
        <pc:sldMkLst>
          <pc:docMk/>
          <pc:sldMk cId="3421741178" sldId="267"/>
        </pc:sldMkLst>
      </pc:sldChg>
    </pc:docChg>
  </pc:docChgLst>
  <pc:docChgLst>
    <pc:chgData name="NEAL Isaac" userId="S::ineal@ed.ac.uk::15c4675e-678f-4a63-8613-00833f58a164" providerId="AD" clId="Web-{096AA44F-9C33-6120-0360-613F84150C25}"/>
    <pc:docChg chg="modSld">
      <pc:chgData name="NEAL Isaac" userId="S::ineal@ed.ac.uk::15c4675e-678f-4a63-8613-00833f58a164" providerId="AD" clId="Web-{096AA44F-9C33-6120-0360-613F84150C25}" dt="2020-12-10T15:24:07.084" v="73" actId="20577"/>
      <pc:docMkLst>
        <pc:docMk/>
      </pc:docMkLst>
      <pc:sldChg chg="modSp">
        <pc:chgData name="NEAL Isaac" userId="S::ineal@ed.ac.uk::15c4675e-678f-4a63-8613-00833f58a164" providerId="AD" clId="Web-{096AA44F-9C33-6120-0360-613F84150C25}" dt="2020-12-10T15:17:03.258" v="26" actId="20577"/>
        <pc:sldMkLst>
          <pc:docMk/>
          <pc:sldMk cId="1654669093" sldId="263"/>
        </pc:sldMkLst>
        <pc:spChg chg="mod">
          <ac:chgData name="NEAL Isaac" userId="S::ineal@ed.ac.uk::15c4675e-678f-4a63-8613-00833f58a164" providerId="AD" clId="Web-{096AA44F-9C33-6120-0360-613F84150C25}" dt="2020-12-10T15:17:03.258" v="26" actId="20577"/>
          <ac:spMkLst>
            <pc:docMk/>
            <pc:sldMk cId="1654669093" sldId="263"/>
            <ac:spMk id="3" creationId="{059F978D-2E2C-D14B-A3DB-A30DC2CDEF2C}"/>
          </ac:spMkLst>
        </pc:spChg>
      </pc:sldChg>
      <pc:sldChg chg="modSp">
        <pc:chgData name="NEAL Isaac" userId="S::ineal@ed.ac.uk::15c4675e-678f-4a63-8613-00833f58a164" providerId="AD" clId="Web-{096AA44F-9C33-6120-0360-613F84150C25}" dt="2020-12-10T15:24:06.365" v="71" actId="20577"/>
        <pc:sldMkLst>
          <pc:docMk/>
          <pc:sldMk cId="1144562704" sldId="274"/>
        </pc:sldMkLst>
        <pc:spChg chg="mod">
          <ac:chgData name="NEAL Isaac" userId="S::ineal@ed.ac.uk::15c4675e-678f-4a63-8613-00833f58a164" providerId="AD" clId="Web-{096AA44F-9C33-6120-0360-613F84150C25}" dt="2020-12-10T15:24:06.365" v="71" actId="20577"/>
          <ac:spMkLst>
            <pc:docMk/>
            <pc:sldMk cId="1144562704" sldId="274"/>
            <ac:spMk id="3" creationId="{059F978D-2E2C-D14B-A3DB-A30DC2CDEF2C}"/>
          </ac:spMkLst>
        </pc:spChg>
      </pc:sldChg>
    </pc:docChg>
  </pc:docChgLst>
  <pc:docChgLst>
    <pc:chgData name="NEAL Isaac" userId="S::ineal@ed.ac.uk::15c4675e-678f-4a63-8613-00833f58a164" providerId="AD" clId="Web-{AD5CD3DE-33EF-A398-02EC-2D7D6D8F76FB}"/>
    <pc:docChg chg="addSld delSld modSld">
      <pc:chgData name="NEAL Isaac" userId="S::ineal@ed.ac.uk::15c4675e-678f-4a63-8613-00833f58a164" providerId="AD" clId="Web-{AD5CD3DE-33EF-A398-02EC-2D7D6D8F76FB}" dt="2020-12-10T14:11:25.026" v="3019" actId="20577"/>
      <pc:docMkLst>
        <pc:docMk/>
      </pc:docMkLst>
      <pc:sldChg chg="modSp">
        <pc:chgData name="NEAL Isaac" userId="S::ineal@ed.ac.uk::15c4675e-678f-4a63-8613-00833f58a164" providerId="AD" clId="Web-{AD5CD3DE-33EF-A398-02EC-2D7D6D8F76FB}" dt="2020-12-10T11:16:12.439" v="1601" actId="1076"/>
        <pc:sldMkLst>
          <pc:docMk/>
          <pc:sldMk cId="1359318827" sldId="259"/>
        </pc:sldMkLst>
        <pc:spChg chg="mod">
          <ac:chgData name="NEAL Isaac" userId="S::ineal@ed.ac.uk::15c4675e-678f-4a63-8613-00833f58a164" providerId="AD" clId="Web-{AD5CD3DE-33EF-A398-02EC-2D7D6D8F76FB}" dt="2020-12-10T11:16:12.283" v="1590" actId="1076"/>
          <ac:spMkLst>
            <pc:docMk/>
            <pc:sldMk cId="1359318827" sldId="259"/>
            <ac:spMk id="10" creationId="{007E213B-C863-41DF-9072-A11AA98BDF98}"/>
          </ac:spMkLst>
        </pc:spChg>
        <pc:spChg chg="mod">
          <ac:chgData name="NEAL Isaac" userId="S::ineal@ed.ac.uk::15c4675e-678f-4a63-8613-00833f58a164" providerId="AD" clId="Web-{AD5CD3DE-33EF-A398-02EC-2D7D6D8F76FB}" dt="2020-12-10T11:16:12.298" v="1591" actId="1076"/>
          <ac:spMkLst>
            <pc:docMk/>
            <pc:sldMk cId="1359318827" sldId="259"/>
            <ac:spMk id="11" creationId="{82F335B1-594D-48DC-9F23-C4BA1DC099FD}"/>
          </ac:spMkLst>
        </pc:spChg>
        <pc:spChg chg="mod">
          <ac:chgData name="NEAL Isaac" userId="S::ineal@ed.ac.uk::15c4675e-678f-4a63-8613-00833f58a164" providerId="AD" clId="Web-{AD5CD3DE-33EF-A398-02EC-2D7D6D8F76FB}" dt="2020-12-10T11:16:12.298" v="1592" actId="1076"/>
          <ac:spMkLst>
            <pc:docMk/>
            <pc:sldMk cId="1359318827" sldId="259"/>
            <ac:spMk id="12" creationId="{89E4BBFF-3898-41AB-B220-6254C70FDC3C}"/>
          </ac:spMkLst>
        </pc:spChg>
        <pc:spChg chg="mod">
          <ac:chgData name="NEAL Isaac" userId="S::ineal@ed.ac.uk::15c4675e-678f-4a63-8613-00833f58a164" providerId="AD" clId="Web-{AD5CD3DE-33EF-A398-02EC-2D7D6D8F76FB}" dt="2020-12-10T11:16:12.314" v="1593" actId="1076"/>
          <ac:spMkLst>
            <pc:docMk/>
            <pc:sldMk cId="1359318827" sldId="259"/>
            <ac:spMk id="13" creationId="{3D6B849F-9B52-4AB1-B3AA-3AB39772999D}"/>
          </ac:spMkLst>
        </pc:spChg>
        <pc:spChg chg="mod">
          <ac:chgData name="NEAL Isaac" userId="S::ineal@ed.ac.uk::15c4675e-678f-4a63-8613-00833f58a164" providerId="AD" clId="Web-{AD5CD3DE-33EF-A398-02EC-2D7D6D8F76FB}" dt="2020-12-10T11:16:12.330" v="1594" actId="1076"/>
          <ac:spMkLst>
            <pc:docMk/>
            <pc:sldMk cId="1359318827" sldId="259"/>
            <ac:spMk id="14" creationId="{5F3B0682-814D-458E-8142-E3E2D215C738}"/>
          </ac:spMkLst>
        </pc:spChg>
        <pc:spChg chg="mod">
          <ac:chgData name="NEAL Isaac" userId="S::ineal@ed.ac.uk::15c4675e-678f-4a63-8613-00833f58a164" providerId="AD" clId="Web-{AD5CD3DE-33EF-A398-02EC-2D7D6D8F76FB}" dt="2020-12-10T11:16:12.330" v="1595" actId="1076"/>
          <ac:spMkLst>
            <pc:docMk/>
            <pc:sldMk cId="1359318827" sldId="259"/>
            <ac:spMk id="15" creationId="{2A5CF7CD-0525-4B0C-A7AD-80150624E542}"/>
          </ac:spMkLst>
        </pc:spChg>
        <pc:spChg chg="mod">
          <ac:chgData name="NEAL Isaac" userId="S::ineal@ed.ac.uk::15c4675e-678f-4a63-8613-00833f58a164" providerId="AD" clId="Web-{AD5CD3DE-33EF-A398-02EC-2D7D6D8F76FB}" dt="2020-12-10T11:16:12.345" v="1596" actId="1076"/>
          <ac:spMkLst>
            <pc:docMk/>
            <pc:sldMk cId="1359318827" sldId="259"/>
            <ac:spMk id="16" creationId="{75B963C3-D03F-4021-B416-A76872D60857}"/>
          </ac:spMkLst>
        </pc:spChg>
        <pc:spChg chg="mod">
          <ac:chgData name="NEAL Isaac" userId="S::ineal@ed.ac.uk::15c4675e-678f-4a63-8613-00833f58a164" providerId="AD" clId="Web-{AD5CD3DE-33EF-A398-02EC-2D7D6D8F76FB}" dt="2020-12-10T11:16:12.345" v="1597" actId="1076"/>
          <ac:spMkLst>
            <pc:docMk/>
            <pc:sldMk cId="1359318827" sldId="259"/>
            <ac:spMk id="17" creationId="{4EEDAAB7-32B6-46F6-9B30-D3BD9C904389}"/>
          </ac:spMkLst>
        </pc:spChg>
        <pc:spChg chg="mod">
          <ac:chgData name="NEAL Isaac" userId="S::ineal@ed.ac.uk::15c4675e-678f-4a63-8613-00833f58a164" providerId="AD" clId="Web-{AD5CD3DE-33EF-A398-02EC-2D7D6D8F76FB}" dt="2020-12-10T11:16:12.377" v="1599" actId="1076"/>
          <ac:spMkLst>
            <pc:docMk/>
            <pc:sldMk cId="1359318827" sldId="259"/>
            <ac:spMk id="19" creationId="{100E8C68-06B2-4502-8A1F-6BE6374EFCEC}"/>
          </ac:spMkLst>
        </pc:spChg>
        <pc:spChg chg="mod">
          <ac:chgData name="NEAL Isaac" userId="S::ineal@ed.ac.uk::15c4675e-678f-4a63-8613-00833f58a164" providerId="AD" clId="Web-{AD5CD3DE-33EF-A398-02EC-2D7D6D8F76FB}" dt="2020-12-10T11:16:12.392" v="1600" actId="1076"/>
          <ac:spMkLst>
            <pc:docMk/>
            <pc:sldMk cId="1359318827" sldId="259"/>
            <ac:spMk id="20" creationId="{EEA3969B-F340-48C2-909D-D658F1C8FD32}"/>
          </ac:spMkLst>
        </pc:spChg>
        <pc:spChg chg="mod">
          <ac:chgData name="NEAL Isaac" userId="S::ineal@ed.ac.uk::15c4675e-678f-4a63-8613-00833f58a164" providerId="AD" clId="Web-{AD5CD3DE-33EF-A398-02EC-2D7D6D8F76FB}" dt="2020-12-10T11:16:12.439" v="1601" actId="1076"/>
          <ac:spMkLst>
            <pc:docMk/>
            <pc:sldMk cId="1359318827" sldId="259"/>
            <ac:spMk id="22" creationId="{A67A9D92-5B8A-3843-8D70-9FD29C3B22AB}"/>
          </ac:spMkLst>
        </pc:spChg>
        <pc:picChg chg="mod">
          <ac:chgData name="NEAL Isaac" userId="S::ineal@ed.ac.uk::15c4675e-678f-4a63-8613-00833f58a164" providerId="AD" clId="Web-{AD5CD3DE-33EF-A398-02EC-2D7D6D8F76FB}" dt="2020-12-10T11:16:12.252" v="1588" actId="1076"/>
          <ac:picMkLst>
            <pc:docMk/>
            <pc:sldMk cId="1359318827" sldId="259"/>
            <ac:picMk id="8" creationId="{42F09FE2-5D9B-46DD-9A4D-B132ED0F092D}"/>
          </ac:picMkLst>
        </pc:picChg>
        <pc:picChg chg="mod">
          <ac:chgData name="NEAL Isaac" userId="S::ineal@ed.ac.uk::15c4675e-678f-4a63-8613-00833f58a164" providerId="AD" clId="Web-{AD5CD3DE-33EF-A398-02EC-2D7D6D8F76FB}" dt="2020-12-10T11:16:12.283" v="1589" actId="1076"/>
          <ac:picMkLst>
            <pc:docMk/>
            <pc:sldMk cId="1359318827" sldId="259"/>
            <ac:picMk id="9" creationId="{F36ECFDC-F170-4D8B-BBE2-8FBD650E2B3B}"/>
          </ac:picMkLst>
        </pc:picChg>
        <pc:picChg chg="mod">
          <ac:chgData name="NEAL Isaac" userId="S::ineal@ed.ac.uk::15c4675e-678f-4a63-8613-00833f58a164" providerId="AD" clId="Web-{AD5CD3DE-33EF-A398-02EC-2D7D6D8F76FB}" dt="2020-12-10T11:16:12.377" v="1598" actId="1076"/>
          <ac:picMkLst>
            <pc:docMk/>
            <pc:sldMk cId="1359318827" sldId="259"/>
            <ac:picMk id="18" creationId="{290CDE3F-FFC9-4D26-9C31-A84D4BC3CE20}"/>
          </ac:picMkLst>
        </pc:picChg>
      </pc:sldChg>
      <pc:sldChg chg="addSp delSp modSp">
        <pc:chgData name="NEAL Isaac" userId="S::ineal@ed.ac.uk::15c4675e-678f-4a63-8613-00833f58a164" providerId="AD" clId="Web-{AD5CD3DE-33EF-A398-02EC-2D7D6D8F76FB}" dt="2020-12-10T14:11:25.026" v="3018" actId="20577"/>
        <pc:sldMkLst>
          <pc:docMk/>
          <pc:sldMk cId="657119458" sldId="261"/>
        </pc:sldMkLst>
        <pc:spChg chg="mod">
          <ac:chgData name="NEAL Isaac" userId="S::ineal@ed.ac.uk::15c4675e-678f-4a63-8613-00833f58a164" providerId="AD" clId="Web-{AD5CD3DE-33EF-A398-02EC-2D7D6D8F76FB}" dt="2020-12-10T14:11:25.026" v="3018" actId="20577"/>
          <ac:spMkLst>
            <pc:docMk/>
            <pc:sldMk cId="657119458" sldId="261"/>
            <ac:spMk id="3" creationId="{404A89AF-2347-4A40-ACCC-F09E82B35E73}"/>
          </ac:spMkLst>
        </pc:spChg>
        <pc:spChg chg="del mod">
          <ac:chgData name="NEAL Isaac" userId="S::ineal@ed.ac.uk::15c4675e-678f-4a63-8613-00833f58a164" providerId="AD" clId="Web-{AD5CD3DE-33EF-A398-02EC-2D7D6D8F76FB}" dt="2020-12-10T11:25:15.658" v="1708"/>
          <ac:spMkLst>
            <pc:docMk/>
            <pc:sldMk cId="657119458" sldId="261"/>
            <ac:spMk id="8" creationId="{0B44B055-2910-4F55-9357-90E89BAD1DCA}"/>
          </ac:spMkLst>
        </pc:spChg>
        <pc:spChg chg="add del mod">
          <ac:chgData name="NEAL Isaac" userId="S::ineal@ed.ac.uk::15c4675e-678f-4a63-8613-00833f58a164" providerId="AD" clId="Web-{AD5CD3DE-33EF-A398-02EC-2D7D6D8F76FB}" dt="2020-12-10T11:25:18.033" v="1710"/>
          <ac:spMkLst>
            <pc:docMk/>
            <pc:sldMk cId="657119458" sldId="261"/>
            <ac:spMk id="9" creationId="{E3DB9E37-381F-438E-A405-DFD15BBFFF0E}"/>
          </ac:spMkLst>
        </pc:spChg>
        <pc:spChg chg="del mod">
          <ac:chgData name="NEAL Isaac" userId="S::ineal@ed.ac.uk::15c4675e-678f-4a63-8613-00833f58a164" providerId="AD" clId="Web-{AD5CD3DE-33EF-A398-02EC-2D7D6D8F76FB}" dt="2020-12-10T11:25:16.721" v="1709"/>
          <ac:spMkLst>
            <pc:docMk/>
            <pc:sldMk cId="657119458" sldId="261"/>
            <ac:spMk id="12" creationId="{5C5FC7F9-BD3C-435E-8BC9-0F75ABB763E7}"/>
          </ac:spMkLst>
        </pc:spChg>
        <pc:picChg chg="del mod">
          <ac:chgData name="NEAL Isaac" userId="S::ineal@ed.ac.uk::15c4675e-678f-4a63-8613-00833f58a164" providerId="AD" clId="Web-{AD5CD3DE-33EF-A398-02EC-2D7D6D8F76FB}" dt="2020-12-10T11:25:04.033" v="1675"/>
          <ac:picMkLst>
            <pc:docMk/>
            <pc:sldMk cId="657119458" sldId="261"/>
            <ac:picMk id="7" creationId="{E37CBB96-88F8-429E-937E-827FF718E0A8}"/>
          </ac:picMkLst>
        </pc:picChg>
        <pc:picChg chg="del mod">
          <ac:chgData name="NEAL Isaac" userId="S::ineal@ed.ac.uk::15c4675e-678f-4a63-8613-00833f58a164" providerId="AD" clId="Web-{AD5CD3DE-33EF-A398-02EC-2D7D6D8F76FB}" dt="2020-12-10T11:25:04.549" v="1676"/>
          <ac:picMkLst>
            <pc:docMk/>
            <pc:sldMk cId="657119458" sldId="261"/>
            <ac:picMk id="10" creationId="{E5A54E5B-9F99-40D5-BB16-EFDE5172BF94}"/>
          </ac:picMkLst>
        </pc:picChg>
      </pc:sldChg>
      <pc:sldChg chg="modSp">
        <pc:chgData name="NEAL Isaac" userId="S::ineal@ed.ac.uk::15c4675e-678f-4a63-8613-00833f58a164" providerId="AD" clId="Web-{AD5CD3DE-33EF-A398-02EC-2D7D6D8F76FB}" dt="2020-12-10T11:50:43.129" v="2379" actId="20577"/>
        <pc:sldMkLst>
          <pc:docMk/>
          <pc:sldMk cId="123468002" sldId="262"/>
        </pc:sldMkLst>
        <pc:spChg chg="mod">
          <ac:chgData name="NEAL Isaac" userId="S::ineal@ed.ac.uk::15c4675e-678f-4a63-8613-00833f58a164" providerId="AD" clId="Web-{AD5CD3DE-33EF-A398-02EC-2D7D6D8F76FB}" dt="2020-12-10T11:50:43.129" v="2379" actId="20577"/>
          <ac:spMkLst>
            <pc:docMk/>
            <pc:sldMk cId="123468002" sldId="262"/>
            <ac:spMk id="3" creationId="{846113CA-F126-FC4D-9469-7858778770C1}"/>
          </ac:spMkLst>
        </pc:spChg>
      </pc:sldChg>
      <pc:sldChg chg="modSp">
        <pc:chgData name="NEAL Isaac" userId="S::ineal@ed.ac.uk::15c4675e-678f-4a63-8613-00833f58a164" providerId="AD" clId="Web-{AD5CD3DE-33EF-A398-02EC-2D7D6D8F76FB}" dt="2020-12-10T11:44:47.581" v="2220" actId="20577"/>
        <pc:sldMkLst>
          <pc:docMk/>
          <pc:sldMk cId="1654669093" sldId="263"/>
        </pc:sldMkLst>
        <pc:spChg chg="mod">
          <ac:chgData name="NEAL Isaac" userId="S::ineal@ed.ac.uk::15c4675e-678f-4a63-8613-00833f58a164" providerId="AD" clId="Web-{AD5CD3DE-33EF-A398-02EC-2D7D6D8F76FB}" dt="2020-12-10T11:44:47.581" v="2220" actId="20577"/>
          <ac:spMkLst>
            <pc:docMk/>
            <pc:sldMk cId="1654669093" sldId="263"/>
            <ac:spMk id="3" creationId="{059F978D-2E2C-D14B-A3DB-A30DC2CDEF2C}"/>
          </ac:spMkLst>
        </pc:spChg>
      </pc:sldChg>
      <pc:sldChg chg="modSp">
        <pc:chgData name="NEAL Isaac" userId="S::ineal@ed.ac.uk::15c4675e-678f-4a63-8613-00833f58a164" providerId="AD" clId="Web-{AD5CD3DE-33EF-A398-02EC-2D7D6D8F76FB}" dt="2020-12-10T11:37:37.597" v="2080" actId="1076"/>
        <pc:sldMkLst>
          <pc:docMk/>
          <pc:sldMk cId="3648597781" sldId="264"/>
        </pc:sldMkLst>
        <pc:picChg chg="mod">
          <ac:chgData name="NEAL Isaac" userId="S::ineal@ed.ac.uk::15c4675e-678f-4a63-8613-00833f58a164" providerId="AD" clId="Web-{AD5CD3DE-33EF-A398-02EC-2D7D6D8F76FB}" dt="2020-12-10T11:37:37.597" v="2080" actId="1076"/>
          <ac:picMkLst>
            <pc:docMk/>
            <pc:sldMk cId="3648597781" sldId="264"/>
            <ac:picMk id="4" creationId="{85A395D5-D8E4-4D4D-A342-4C19E27E0E14}"/>
          </ac:picMkLst>
        </pc:picChg>
        <pc:picChg chg="mod">
          <ac:chgData name="NEAL Isaac" userId="S::ineal@ed.ac.uk::15c4675e-678f-4a63-8613-00833f58a164" providerId="AD" clId="Web-{AD5CD3DE-33EF-A398-02EC-2D7D6D8F76FB}" dt="2020-12-10T11:37:28.284" v="2078" actId="1076"/>
          <ac:picMkLst>
            <pc:docMk/>
            <pc:sldMk cId="3648597781" sldId="264"/>
            <ac:picMk id="5" creationId="{86AE903D-C579-458E-B509-4116D672F1C5}"/>
          </ac:picMkLst>
        </pc:picChg>
      </pc:sldChg>
      <pc:sldChg chg="addSp delSp modSp mod setBg">
        <pc:chgData name="NEAL Isaac" userId="S::ineal@ed.ac.uk::15c4675e-678f-4a63-8613-00833f58a164" providerId="AD" clId="Web-{AD5CD3DE-33EF-A398-02EC-2D7D6D8F76FB}" dt="2020-12-10T11:17:20.611" v="1635" actId="1076"/>
        <pc:sldMkLst>
          <pc:docMk/>
          <pc:sldMk cId="4075341177" sldId="265"/>
        </pc:sldMkLst>
        <pc:spChg chg="mod">
          <ac:chgData name="NEAL Isaac" userId="S::ineal@ed.ac.uk::15c4675e-678f-4a63-8613-00833f58a164" providerId="AD" clId="Web-{AD5CD3DE-33EF-A398-02EC-2D7D6D8F76FB}" dt="2020-12-10T09:05:59.593" v="40"/>
          <ac:spMkLst>
            <pc:docMk/>
            <pc:sldMk cId="4075341177" sldId="265"/>
            <ac:spMk id="2" creationId="{C78F12ED-EA3B-BE4A-92CA-D570C9FAFD10}"/>
          </ac:spMkLst>
        </pc:spChg>
        <pc:spChg chg="mod">
          <ac:chgData name="NEAL Isaac" userId="S::ineal@ed.ac.uk::15c4675e-678f-4a63-8613-00833f58a164" providerId="AD" clId="Web-{AD5CD3DE-33EF-A398-02EC-2D7D6D8F76FB}" dt="2020-12-10T09:05:59.593" v="40"/>
          <ac:spMkLst>
            <pc:docMk/>
            <pc:sldMk cId="4075341177" sldId="265"/>
            <ac:spMk id="3" creationId="{8D9E4225-24E0-E146-8649-43B0B34C2AEA}"/>
          </ac:spMkLst>
        </pc:spChg>
        <pc:spChg chg="add mod">
          <ac:chgData name="NEAL Isaac" userId="S::ineal@ed.ac.uk::15c4675e-678f-4a63-8613-00833f58a164" providerId="AD" clId="Web-{AD5CD3DE-33EF-A398-02EC-2D7D6D8F76FB}" dt="2020-12-10T11:16:54.236" v="1609" actId="1076"/>
          <ac:spMkLst>
            <pc:docMk/>
            <pc:sldMk cId="4075341177" sldId="265"/>
            <ac:spMk id="10" creationId="{42BDB3ED-B4D1-476C-B4B8-E8713133B520}"/>
          </ac:spMkLst>
        </pc:spChg>
        <pc:spChg chg="add mod">
          <ac:chgData name="NEAL Isaac" userId="S::ineal@ed.ac.uk::15c4675e-678f-4a63-8613-00833f58a164" providerId="AD" clId="Web-{AD5CD3DE-33EF-A398-02EC-2D7D6D8F76FB}" dt="2020-12-10T11:17:03.861" v="1622" actId="20577"/>
          <ac:spMkLst>
            <pc:docMk/>
            <pc:sldMk cId="4075341177" sldId="265"/>
            <ac:spMk id="11" creationId="{EFC24B39-C596-4827-8289-3D707A5024DE}"/>
          </ac:spMkLst>
        </pc:spChg>
        <pc:spChg chg="add mod">
          <ac:chgData name="NEAL Isaac" userId="S::ineal@ed.ac.uk::15c4675e-678f-4a63-8613-00833f58a164" providerId="AD" clId="Web-{AD5CD3DE-33EF-A398-02EC-2D7D6D8F76FB}" dt="2020-12-10T11:17:20.611" v="1635" actId="1076"/>
          <ac:spMkLst>
            <pc:docMk/>
            <pc:sldMk cId="4075341177" sldId="265"/>
            <ac:spMk id="12" creationId="{88D02A20-0DAC-4992-8B35-905BC088EDA7}"/>
          </ac:spMkLst>
        </pc:spChg>
        <pc:spChg chg="add del">
          <ac:chgData name="NEAL Isaac" userId="S::ineal@ed.ac.uk::15c4675e-678f-4a63-8613-00833f58a164" providerId="AD" clId="Web-{AD5CD3DE-33EF-A398-02EC-2D7D6D8F76FB}" dt="2020-12-10T09:05:59.593" v="40"/>
          <ac:spMkLst>
            <pc:docMk/>
            <pc:sldMk cId="4075341177" sldId="265"/>
            <ac:spMk id="14" creationId="{5BA49487-3FDB-4FB7-9D50-2B4F9454DA91}"/>
          </ac:spMkLst>
        </pc:spChg>
        <pc:spChg chg="add del">
          <ac:chgData name="NEAL Isaac" userId="S::ineal@ed.ac.uk::15c4675e-678f-4a63-8613-00833f58a164" providerId="AD" clId="Web-{AD5CD3DE-33EF-A398-02EC-2D7D6D8F76FB}" dt="2020-12-10T09:05:59.593" v="40"/>
          <ac:spMkLst>
            <pc:docMk/>
            <pc:sldMk cId="4075341177" sldId="265"/>
            <ac:spMk id="16" creationId="{1C938212-FA12-4FF1-87C8-ACDE99D06F69}"/>
          </ac:spMkLst>
        </pc:spChg>
        <pc:spChg chg="add del">
          <ac:chgData name="NEAL Isaac" userId="S::ineal@ed.ac.uk::15c4675e-678f-4a63-8613-00833f58a164" providerId="AD" clId="Web-{AD5CD3DE-33EF-A398-02EC-2D7D6D8F76FB}" dt="2020-12-10T09:05:59.593" v="40"/>
          <ac:spMkLst>
            <pc:docMk/>
            <pc:sldMk cId="4075341177" sldId="265"/>
            <ac:spMk id="18" creationId="{369F152D-E540-4B48-BA11-2ADF043C6111}"/>
          </ac:spMkLst>
        </pc:spChg>
        <pc:spChg chg="add del">
          <ac:chgData name="NEAL Isaac" userId="S::ineal@ed.ac.uk::15c4675e-678f-4a63-8613-00833f58a164" providerId="AD" clId="Web-{AD5CD3DE-33EF-A398-02EC-2D7D6D8F76FB}" dt="2020-12-10T09:05:59.593" v="40"/>
          <ac:spMkLst>
            <pc:docMk/>
            <pc:sldMk cId="4075341177" sldId="265"/>
            <ac:spMk id="20" creationId="{0C059F7E-04C4-4C46-9B3E-E5CE267E347D}"/>
          </ac:spMkLst>
        </pc:spChg>
        <pc:picChg chg="mod ord">
          <ac:chgData name="NEAL Isaac" userId="S::ineal@ed.ac.uk::15c4675e-678f-4a63-8613-00833f58a164" providerId="AD" clId="Web-{AD5CD3DE-33EF-A398-02EC-2D7D6D8F76FB}" dt="2020-12-10T09:37:57.780" v="213" actId="1076"/>
          <ac:picMkLst>
            <pc:docMk/>
            <pc:sldMk cId="4075341177" sldId="265"/>
            <ac:picMk id="7" creationId="{6088DED3-A29C-4D0E-8193-C26D0897096C}"/>
          </ac:picMkLst>
        </pc:picChg>
        <pc:picChg chg="mod ord">
          <ac:chgData name="NEAL Isaac" userId="S::ineal@ed.ac.uk::15c4675e-678f-4a63-8613-00833f58a164" providerId="AD" clId="Web-{AD5CD3DE-33EF-A398-02EC-2D7D6D8F76FB}" dt="2020-12-10T09:38:06.405" v="215" actId="1076"/>
          <ac:picMkLst>
            <pc:docMk/>
            <pc:sldMk cId="4075341177" sldId="265"/>
            <ac:picMk id="8" creationId="{693323B6-8A9E-4931-BB69-FF3601DA0509}"/>
          </ac:picMkLst>
        </pc:picChg>
        <pc:picChg chg="add mod ord">
          <ac:chgData name="NEAL Isaac" userId="S::ineal@ed.ac.uk::15c4675e-678f-4a63-8613-00833f58a164" providerId="AD" clId="Web-{AD5CD3DE-33EF-A398-02EC-2D7D6D8F76FB}" dt="2020-12-10T09:38:08.265" v="216" actId="1076"/>
          <ac:picMkLst>
            <pc:docMk/>
            <pc:sldMk cId="4075341177" sldId="265"/>
            <ac:picMk id="9" creationId="{18A9597D-4FE8-4D61-B23F-CDB79486DECE}"/>
          </ac:picMkLst>
        </pc:picChg>
      </pc:sldChg>
      <pc:sldChg chg="modSp del">
        <pc:chgData name="NEAL Isaac" userId="S::ineal@ed.ac.uk::15c4675e-678f-4a63-8613-00833f58a164" providerId="AD" clId="Web-{AD5CD3DE-33EF-A398-02EC-2D7D6D8F76FB}" dt="2020-12-10T11:22:19.689" v="1668"/>
        <pc:sldMkLst>
          <pc:docMk/>
          <pc:sldMk cId="3681945990" sldId="266"/>
        </pc:sldMkLst>
        <pc:spChg chg="mod">
          <ac:chgData name="NEAL Isaac" userId="S::ineal@ed.ac.uk::15c4675e-678f-4a63-8613-00833f58a164" providerId="AD" clId="Web-{AD5CD3DE-33EF-A398-02EC-2D7D6D8F76FB}" dt="2020-12-10T11:06:47.688" v="1211" actId="20577"/>
          <ac:spMkLst>
            <pc:docMk/>
            <pc:sldMk cId="3681945990" sldId="266"/>
            <ac:spMk id="3" creationId="{8D9E4225-24E0-E146-8649-43B0B34C2AEA}"/>
          </ac:spMkLst>
        </pc:spChg>
      </pc:sldChg>
      <pc:sldChg chg="modSp">
        <pc:chgData name="NEAL Isaac" userId="S::ineal@ed.ac.uk::15c4675e-678f-4a63-8613-00833f58a164" providerId="AD" clId="Web-{AD5CD3DE-33EF-A398-02EC-2D7D6D8F76FB}" dt="2020-12-10T13:33:52.249" v="2952" actId="20577"/>
        <pc:sldMkLst>
          <pc:docMk/>
          <pc:sldMk cId="3421741178" sldId="267"/>
        </pc:sldMkLst>
        <pc:spChg chg="mod">
          <ac:chgData name="NEAL Isaac" userId="S::ineal@ed.ac.uk::15c4675e-678f-4a63-8613-00833f58a164" providerId="AD" clId="Web-{AD5CD3DE-33EF-A398-02EC-2D7D6D8F76FB}" dt="2020-12-10T13:33:52.249" v="2952" actId="20577"/>
          <ac:spMkLst>
            <pc:docMk/>
            <pc:sldMk cId="3421741178" sldId="267"/>
            <ac:spMk id="3" creationId="{8D9E4225-24E0-E146-8649-43B0B34C2AEA}"/>
          </ac:spMkLst>
        </pc:spChg>
      </pc:sldChg>
      <pc:sldChg chg="addSp delSp modSp add replId">
        <pc:chgData name="NEAL Isaac" userId="S::ineal@ed.ac.uk::15c4675e-678f-4a63-8613-00833f58a164" providerId="AD" clId="Web-{AD5CD3DE-33EF-A398-02EC-2D7D6D8F76FB}" dt="2020-12-10T11:52:08.941" v="2391" actId="20577"/>
        <pc:sldMkLst>
          <pc:docMk/>
          <pc:sldMk cId="4147292386" sldId="270"/>
        </pc:sldMkLst>
        <pc:spChg chg="mod">
          <ac:chgData name="NEAL Isaac" userId="S::ineal@ed.ac.uk::15c4675e-678f-4a63-8613-00833f58a164" providerId="AD" clId="Web-{AD5CD3DE-33EF-A398-02EC-2D7D6D8F76FB}" dt="2020-12-10T11:52:00.910" v="2387" actId="20577"/>
          <ac:spMkLst>
            <pc:docMk/>
            <pc:sldMk cId="4147292386" sldId="270"/>
            <ac:spMk id="2" creationId="{C78F12ED-EA3B-BE4A-92CA-D570C9FAFD10}"/>
          </ac:spMkLst>
        </pc:spChg>
        <pc:spChg chg="mod">
          <ac:chgData name="NEAL Isaac" userId="S::ineal@ed.ac.uk::15c4675e-678f-4a63-8613-00833f58a164" providerId="AD" clId="Web-{AD5CD3DE-33EF-A398-02EC-2D7D6D8F76FB}" dt="2020-12-10T11:52:08.941" v="2391" actId="20577"/>
          <ac:spMkLst>
            <pc:docMk/>
            <pc:sldMk cId="4147292386" sldId="270"/>
            <ac:spMk id="3" creationId="{8D9E4225-24E0-E146-8649-43B0B34C2AEA}"/>
          </ac:spMkLst>
        </pc:spChg>
        <pc:picChg chg="del mod">
          <ac:chgData name="NEAL Isaac" userId="S::ineal@ed.ac.uk::15c4675e-678f-4a63-8613-00833f58a164" providerId="AD" clId="Web-{AD5CD3DE-33EF-A398-02EC-2D7D6D8F76FB}" dt="2020-12-10T09:13:20.534" v="123"/>
          <ac:picMkLst>
            <pc:docMk/>
            <pc:sldMk cId="4147292386" sldId="270"/>
            <ac:picMk id="7" creationId="{6088DED3-A29C-4D0E-8193-C26D0897096C}"/>
          </ac:picMkLst>
        </pc:picChg>
        <pc:picChg chg="del mod">
          <ac:chgData name="NEAL Isaac" userId="S::ineal@ed.ac.uk::15c4675e-678f-4a63-8613-00833f58a164" providerId="AD" clId="Web-{AD5CD3DE-33EF-A398-02EC-2D7D6D8F76FB}" dt="2020-12-10T09:13:20.534" v="122"/>
          <ac:picMkLst>
            <pc:docMk/>
            <pc:sldMk cId="4147292386" sldId="270"/>
            <ac:picMk id="8" creationId="{693323B6-8A9E-4931-BB69-FF3601DA0509}"/>
          </ac:picMkLst>
        </pc:picChg>
        <pc:picChg chg="del mod">
          <ac:chgData name="NEAL Isaac" userId="S::ineal@ed.ac.uk::15c4675e-678f-4a63-8613-00833f58a164" providerId="AD" clId="Web-{AD5CD3DE-33EF-A398-02EC-2D7D6D8F76FB}" dt="2020-12-10T09:13:20.534" v="121"/>
          <ac:picMkLst>
            <pc:docMk/>
            <pc:sldMk cId="4147292386" sldId="270"/>
            <ac:picMk id="9" creationId="{18A9597D-4FE8-4D61-B23F-CDB79486DECE}"/>
          </ac:picMkLst>
        </pc:picChg>
        <pc:picChg chg="add del mod">
          <ac:chgData name="NEAL Isaac" userId="S::ineal@ed.ac.uk::15c4675e-678f-4a63-8613-00833f58a164" providerId="AD" clId="Web-{AD5CD3DE-33EF-A398-02EC-2D7D6D8F76FB}" dt="2020-12-10T09:39:27.265" v="230"/>
          <ac:picMkLst>
            <pc:docMk/>
            <pc:sldMk cId="4147292386" sldId="270"/>
            <ac:picMk id="10" creationId="{28395C89-8F49-48A0-B853-6C806CDF00D0}"/>
          </ac:picMkLst>
        </pc:picChg>
        <pc:picChg chg="add mod">
          <ac:chgData name="NEAL Isaac" userId="S::ineal@ed.ac.uk::15c4675e-678f-4a63-8613-00833f58a164" providerId="AD" clId="Web-{AD5CD3DE-33EF-A398-02EC-2D7D6D8F76FB}" dt="2020-12-10T09:39:46.375" v="234" actId="1076"/>
          <ac:picMkLst>
            <pc:docMk/>
            <pc:sldMk cId="4147292386" sldId="270"/>
            <ac:picMk id="11" creationId="{7F0C847A-1DB8-4CC8-8BDB-F37826890AC6}"/>
          </ac:picMkLst>
        </pc:picChg>
      </pc:sldChg>
      <pc:sldChg chg="addSp delSp modSp add replId">
        <pc:chgData name="NEAL Isaac" userId="S::ineal@ed.ac.uk::15c4675e-678f-4a63-8613-00833f58a164" providerId="AD" clId="Web-{AD5CD3DE-33EF-A398-02EC-2D7D6D8F76FB}" dt="2020-12-10T11:23:42.549" v="1669" actId="1076"/>
        <pc:sldMkLst>
          <pc:docMk/>
          <pc:sldMk cId="4192457642" sldId="271"/>
        </pc:sldMkLst>
        <pc:spChg chg="mod">
          <ac:chgData name="NEAL Isaac" userId="S::ineal@ed.ac.uk::15c4675e-678f-4a63-8613-00833f58a164" providerId="AD" clId="Web-{AD5CD3DE-33EF-A398-02EC-2D7D6D8F76FB}" dt="2020-12-10T10:47:32.703" v="376" actId="20577"/>
          <ac:spMkLst>
            <pc:docMk/>
            <pc:sldMk cId="4192457642" sldId="271"/>
            <ac:spMk id="2" creationId="{C78F12ED-EA3B-BE4A-92CA-D570C9FAFD10}"/>
          </ac:spMkLst>
        </pc:spChg>
        <pc:spChg chg="mod">
          <ac:chgData name="NEAL Isaac" userId="S::ineal@ed.ac.uk::15c4675e-678f-4a63-8613-00833f58a164" providerId="AD" clId="Web-{AD5CD3DE-33EF-A398-02EC-2D7D6D8F76FB}" dt="2020-12-10T10:58:02.172" v="819" actId="14100"/>
          <ac:spMkLst>
            <pc:docMk/>
            <pc:sldMk cId="4192457642" sldId="271"/>
            <ac:spMk id="3" creationId="{8D9E4225-24E0-E146-8649-43B0B34C2AEA}"/>
          </ac:spMkLst>
        </pc:spChg>
        <pc:spChg chg="add mod">
          <ac:chgData name="NEAL Isaac" userId="S::ineal@ed.ac.uk::15c4675e-678f-4a63-8613-00833f58a164" providerId="AD" clId="Web-{AD5CD3DE-33EF-A398-02EC-2D7D6D8F76FB}" dt="2020-12-10T10:56:42.110" v="764" actId="20577"/>
          <ac:spMkLst>
            <pc:docMk/>
            <pc:sldMk cId="4192457642" sldId="271"/>
            <ac:spMk id="10" creationId="{07EB98B2-5359-4B2F-8E35-1635EC820AD6}"/>
          </ac:spMkLst>
        </pc:spChg>
        <pc:spChg chg="add mod">
          <ac:chgData name="NEAL Isaac" userId="S::ineal@ed.ac.uk::15c4675e-678f-4a63-8613-00833f58a164" providerId="AD" clId="Web-{AD5CD3DE-33EF-A398-02EC-2D7D6D8F76FB}" dt="2020-12-10T10:56:39.594" v="761" actId="20577"/>
          <ac:spMkLst>
            <pc:docMk/>
            <pc:sldMk cId="4192457642" sldId="271"/>
            <ac:spMk id="11" creationId="{E5F3874C-A2AB-4B22-A352-49441FAA1708}"/>
          </ac:spMkLst>
        </pc:spChg>
        <pc:spChg chg="add mod">
          <ac:chgData name="NEAL Isaac" userId="S::ineal@ed.ac.uk::15c4675e-678f-4a63-8613-00833f58a164" providerId="AD" clId="Web-{AD5CD3DE-33EF-A398-02EC-2D7D6D8F76FB}" dt="2020-12-10T11:01:05.344" v="1153" actId="1076"/>
          <ac:spMkLst>
            <pc:docMk/>
            <pc:sldMk cId="4192457642" sldId="271"/>
            <ac:spMk id="12" creationId="{251458CB-4677-4A37-AA49-E3E36B286A36}"/>
          </ac:spMkLst>
        </pc:spChg>
        <pc:spChg chg="add mod">
          <ac:chgData name="NEAL Isaac" userId="S::ineal@ed.ac.uk::15c4675e-678f-4a63-8613-00833f58a164" providerId="AD" clId="Web-{AD5CD3DE-33EF-A398-02EC-2D7D6D8F76FB}" dt="2020-12-10T11:01:08.001" v="1154" actId="1076"/>
          <ac:spMkLst>
            <pc:docMk/>
            <pc:sldMk cId="4192457642" sldId="271"/>
            <ac:spMk id="13" creationId="{EBEB30B1-53E6-4379-835E-04DCC7B71DA6}"/>
          </ac:spMkLst>
        </pc:spChg>
        <pc:spChg chg="add mod">
          <ac:chgData name="NEAL Isaac" userId="S::ineal@ed.ac.uk::15c4675e-678f-4a63-8613-00833f58a164" providerId="AD" clId="Web-{AD5CD3DE-33EF-A398-02EC-2D7D6D8F76FB}" dt="2020-12-10T11:01:15.954" v="1171" actId="1076"/>
          <ac:spMkLst>
            <pc:docMk/>
            <pc:sldMk cId="4192457642" sldId="271"/>
            <ac:spMk id="14" creationId="{7462D6D6-9F1C-453A-B301-E46D067C7605}"/>
          </ac:spMkLst>
        </pc:spChg>
        <pc:spChg chg="add mod">
          <ac:chgData name="NEAL Isaac" userId="S::ineal@ed.ac.uk::15c4675e-678f-4a63-8613-00833f58a164" providerId="AD" clId="Web-{AD5CD3DE-33EF-A398-02EC-2D7D6D8F76FB}" dt="2020-12-10T11:23:42.549" v="1669" actId="1076"/>
          <ac:spMkLst>
            <pc:docMk/>
            <pc:sldMk cId="4192457642" sldId="271"/>
            <ac:spMk id="15" creationId="{E52194C4-4EBC-4BA4-A6DD-E373A08A3915}"/>
          </ac:spMkLst>
        </pc:spChg>
        <pc:picChg chg="add mod">
          <ac:chgData name="NEAL Isaac" userId="S::ineal@ed.ac.uk::15c4675e-678f-4a63-8613-00833f58a164" providerId="AD" clId="Web-{AD5CD3DE-33EF-A398-02EC-2D7D6D8F76FB}" dt="2020-12-10T10:59:24.547" v="972" actId="1076"/>
          <ac:picMkLst>
            <pc:docMk/>
            <pc:sldMk cId="4192457642" sldId="271"/>
            <ac:picMk id="7" creationId="{771CA7A6-9AC5-4108-9E97-EADC835EC364}"/>
          </ac:picMkLst>
        </pc:picChg>
        <pc:cxnChg chg="add mod">
          <ac:chgData name="NEAL Isaac" userId="S::ineal@ed.ac.uk::15c4675e-678f-4a63-8613-00833f58a164" providerId="AD" clId="Web-{AD5CD3DE-33EF-A398-02EC-2D7D6D8F76FB}" dt="2020-12-10T10:55:53.032" v="740" actId="14100"/>
          <ac:cxnSpMkLst>
            <pc:docMk/>
            <pc:sldMk cId="4192457642" sldId="271"/>
            <ac:cxnSpMk id="8" creationId="{03BD7E19-8F35-4385-8E4D-3E5CFF7C0F66}"/>
          </ac:cxnSpMkLst>
        </pc:cxnChg>
        <pc:cxnChg chg="add del mod">
          <ac:chgData name="NEAL Isaac" userId="S::ineal@ed.ac.uk::15c4675e-678f-4a63-8613-00833f58a164" providerId="AD" clId="Web-{AD5CD3DE-33EF-A398-02EC-2D7D6D8F76FB}" dt="2020-12-10T10:55:57.813" v="741" actId="14100"/>
          <ac:cxnSpMkLst>
            <pc:docMk/>
            <pc:sldMk cId="4192457642" sldId="271"/>
            <ac:cxnSpMk id="9" creationId="{2736790E-0B23-45BA-8597-6772B7321D80}"/>
          </ac:cxnSpMkLst>
        </pc:cxnChg>
      </pc:sldChg>
      <pc:sldChg chg="addSp delSp modSp add del replId">
        <pc:chgData name="NEAL Isaac" userId="S::ineal@ed.ac.uk::15c4675e-678f-4a63-8613-00833f58a164" providerId="AD" clId="Web-{AD5CD3DE-33EF-A398-02EC-2D7D6D8F76FB}" dt="2020-12-10T13:30:15.891" v="2877"/>
        <pc:sldMkLst>
          <pc:docMk/>
          <pc:sldMk cId="4231912609" sldId="272"/>
        </pc:sldMkLst>
        <pc:spChg chg="mod">
          <ac:chgData name="NEAL Isaac" userId="S::ineal@ed.ac.uk::15c4675e-678f-4a63-8613-00833f58a164" providerId="AD" clId="Web-{AD5CD3DE-33EF-A398-02EC-2D7D6D8F76FB}" dt="2020-12-10T13:20:20.209" v="2473" actId="14100"/>
          <ac:spMkLst>
            <pc:docMk/>
            <pc:sldMk cId="4231912609" sldId="272"/>
            <ac:spMk id="3" creationId="{8D9E4225-24E0-E146-8649-43B0B34C2AEA}"/>
          </ac:spMkLst>
        </pc:spChg>
        <pc:spChg chg="add mod">
          <ac:chgData name="NEAL Isaac" userId="S::ineal@ed.ac.uk::15c4675e-678f-4a63-8613-00833f58a164" providerId="AD" clId="Web-{AD5CD3DE-33EF-A398-02EC-2D7D6D8F76FB}" dt="2020-12-10T13:20:29.177" v="2475" actId="1076"/>
          <ac:spMkLst>
            <pc:docMk/>
            <pc:sldMk cId="4231912609" sldId="272"/>
            <ac:spMk id="8" creationId="{F1D972C3-6FF4-4FA5-9BE7-8CB5B84CFE03}"/>
          </ac:spMkLst>
        </pc:spChg>
        <pc:spChg chg="add mod">
          <ac:chgData name="NEAL Isaac" userId="S::ineal@ed.ac.uk::15c4675e-678f-4a63-8613-00833f58a164" providerId="AD" clId="Web-{AD5CD3DE-33EF-A398-02EC-2D7D6D8F76FB}" dt="2020-12-10T13:20:29.177" v="2476" actId="1076"/>
          <ac:spMkLst>
            <pc:docMk/>
            <pc:sldMk cId="4231912609" sldId="272"/>
            <ac:spMk id="9" creationId="{269E9FE0-91CA-49CF-BF61-243529024C5F}"/>
          </ac:spMkLst>
        </pc:spChg>
        <pc:spChg chg="add mod">
          <ac:chgData name="NEAL Isaac" userId="S::ineal@ed.ac.uk::15c4675e-678f-4a63-8613-00833f58a164" providerId="AD" clId="Web-{AD5CD3DE-33EF-A398-02EC-2D7D6D8F76FB}" dt="2020-12-10T13:20:29.177" v="2477" actId="1076"/>
          <ac:spMkLst>
            <pc:docMk/>
            <pc:sldMk cId="4231912609" sldId="272"/>
            <ac:spMk id="10" creationId="{0159A4C2-2503-4A5B-A973-A7401A9E8878}"/>
          </ac:spMkLst>
        </pc:spChg>
        <pc:spChg chg="add del mod">
          <ac:chgData name="NEAL Isaac" userId="S::ineal@ed.ac.uk::15c4675e-678f-4a63-8613-00833f58a164" providerId="AD" clId="Web-{AD5CD3DE-33EF-A398-02EC-2D7D6D8F76FB}" dt="2020-12-10T13:19:44.584" v="2457"/>
          <ac:spMkLst>
            <pc:docMk/>
            <pc:sldMk cId="4231912609" sldId="272"/>
            <ac:spMk id="11" creationId="{7DBDCFBE-10C7-4342-8D91-A481EF8C7856}"/>
          </ac:spMkLst>
        </pc:spChg>
        <pc:spChg chg="add del mod">
          <ac:chgData name="NEAL Isaac" userId="S::ineal@ed.ac.uk::15c4675e-678f-4a63-8613-00833f58a164" providerId="AD" clId="Web-{AD5CD3DE-33EF-A398-02EC-2D7D6D8F76FB}" dt="2020-12-10T13:19:44.584" v="2456"/>
          <ac:spMkLst>
            <pc:docMk/>
            <pc:sldMk cId="4231912609" sldId="272"/>
            <ac:spMk id="12" creationId="{1EDA6615-8F22-4EA1-888B-82B6F53DBB1A}"/>
          </ac:spMkLst>
        </pc:spChg>
        <pc:spChg chg="add del mod">
          <ac:chgData name="NEAL Isaac" userId="S::ineal@ed.ac.uk::15c4675e-678f-4a63-8613-00833f58a164" providerId="AD" clId="Web-{AD5CD3DE-33EF-A398-02EC-2D7D6D8F76FB}" dt="2020-12-10T13:19:44.584" v="2455"/>
          <ac:spMkLst>
            <pc:docMk/>
            <pc:sldMk cId="4231912609" sldId="272"/>
            <ac:spMk id="13" creationId="{9A4688D8-70B5-4147-8EEF-7829C42179DA}"/>
          </ac:spMkLst>
        </pc:spChg>
        <pc:spChg chg="add del mod">
          <ac:chgData name="NEAL Isaac" userId="S::ineal@ed.ac.uk::15c4675e-678f-4a63-8613-00833f58a164" providerId="AD" clId="Web-{AD5CD3DE-33EF-A398-02EC-2D7D6D8F76FB}" dt="2020-12-10T13:19:39.772" v="2454"/>
          <ac:spMkLst>
            <pc:docMk/>
            <pc:sldMk cId="4231912609" sldId="272"/>
            <ac:spMk id="14" creationId="{EE28FACC-CB90-4D16-A165-72C595A3BE5A}"/>
          </ac:spMkLst>
        </pc:spChg>
        <pc:spChg chg="add del mod">
          <ac:chgData name="NEAL Isaac" userId="S::ineal@ed.ac.uk::15c4675e-678f-4a63-8613-00833f58a164" providerId="AD" clId="Web-{AD5CD3DE-33EF-A398-02EC-2D7D6D8F76FB}" dt="2020-12-10T13:19:39.772" v="2453"/>
          <ac:spMkLst>
            <pc:docMk/>
            <pc:sldMk cId="4231912609" sldId="272"/>
            <ac:spMk id="15" creationId="{BC444443-3C44-44B7-8D70-E40DADD998FD}"/>
          </ac:spMkLst>
        </pc:spChg>
        <pc:spChg chg="add del mod">
          <ac:chgData name="NEAL Isaac" userId="S::ineal@ed.ac.uk::15c4675e-678f-4a63-8613-00833f58a164" providerId="AD" clId="Web-{AD5CD3DE-33EF-A398-02EC-2D7D6D8F76FB}" dt="2020-12-10T13:19:39.772" v="2452"/>
          <ac:spMkLst>
            <pc:docMk/>
            <pc:sldMk cId="4231912609" sldId="272"/>
            <ac:spMk id="16" creationId="{E23070C3-35E9-4FD5-84A9-FB15AE30E739}"/>
          </ac:spMkLst>
        </pc:spChg>
        <pc:spChg chg="add mod">
          <ac:chgData name="NEAL Isaac" userId="S::ineal@ed.ac.uk::15c4675e-678f-4a63-8613-00833f58a164" providerId="AD" clId="Web-{AD5CD3DE-33EF-A398-02EC-2D7D6D8F76FB}" dt="2020-12-10T13:20:29.193" v="2478" actId="1076"/>
          <ac:spMkLst>
            <pc:docMk/>
            <pc:sldMk cId="4231912609" sldId="272"/>
            <ac:spMk id="17" creationId="{7859B3D5-9DCD-4928-8A3C-086CF7786FCA}"/>
          </ac:spMkLst>
        </pc:spChg>
        <pc:spChg chg="add mod">
          <ac:chgData name="NEAL Isaac" userId="S::ineal@ed.ac.uk::15c4675e-678f-4a63-8613-00833f58a164" providerId="AD" clId="Web-{AD5CD3DE-33EF-A398-02EC-2D7D6D8F76FB}" dt="2020-12-10T13:20:29.193" v="2479" actId="1076"/>
          <ac:spMkLst>
            <pc:docMk/>
            <pc:sldMk cId="4231912609" sldId="272"/>
            <ac:spMk id="18" creationId="{78528A83-4EE6-474C-9C28-C4BC18F29D4E}"/>
          </ac:spMkLst>
        </pc:spChg>
        <pc:spChg chg="add mod">
          <ac:chgData name="NEAL Isaac" userId="S::ineal@ed.ac.uk::15c4675e-678f-4a63-8613-00833f58a164" providerId="AD" clId="Web-{AD5CD3DE-33EF-A398-02EC-2D7D6D8F76FB}" dt="2020-12-10T13:20:29.209" v="2480" actId="1076"/>
          <ac:spMkLst>
            <pc:docMk/>
            <pc:sldMk cId="4231912609" sldId="272"/>
            <ac:spMk id="19" creationId="{C0ED57BC-EC50-4684-91F4-1F8665848157}"/>
          </ac:spMkLst>
        </pc:spChg>
        <pc:spChg chg="add mod">
          <ac:chgData name="NEAL Isaac" userId="S::ineal@ed.ac.uk::15c4675e-678f-4a63-8613-00833f58a164" providerId="AD" clId="Web-{AD5CD3DE-33EF-A398-02EC-2D7D6D8F76FB}" dt="2020-12-10T13:20:29.209" v="2481" actId="1076"/>
          <ac:spMkLst>
            <pc:docMk/>
            <pc:sldMk cId="4231912609" sldId="272"/>
            <ac:spMk id="20" creationId="{6DA1C94A-68D5-46BF-8D41-B2134405BFF3}"/>
          </ac:spMkLst>
        </pc:spChg>
        <pc:spChg chg="add mod">
          <ac:chgData name="NEAL Isaac" userId="S::ineal@ed.ac.uk::15c4675e-678f-4a63-8613-00833f58a164" providerId="AD" clId="Web-{AD5CD3DE-33EF-A398-02EC-2D7D6D8F76FB}" dt="2020-12-10T13:20:29.209" v="2482" actId="1076"/>
          <ac:spMkLst>
            <pc:docMk/>
            <pc:sldMk cId="4231912609" sldId="272"/>
            <ac:spMk id="21" creationId="{E22E6408-7C27-410C-8194-CCD157610486}"/>
          </ac:spMkLst>
        </pc:spChg>
        <pc:spChg chg="add mod">
          <ac:chgData name="NEAL Isaac" userId="S::ineal@ed.ac.uk::15c4675e-678f-4a63-8613-00833f58a164" providerId="AD" clId="Web-{AD5CD3DE-33EF-A398-02EC-2D7D6D8F76FB}" dt="2020-12-10T13:20:29.224" v="2483" actId="1076"/>
          <ac:spMkLst>
            <pc:docMk/>
            <pc:sldMk cId="4231912609" sldId="272"/>
            <ac:spMk id="22" creationId="{C8110093-AB48-480C-B9B0-26930D744365}"/>
          </ac:spMkLst>
        </pc:spChg>
        <pc:spChg chg="add del mod">
          <ac:chgData name="NEAL Isaac" userId="S::ineal@ed.ac.uk::15c4675e-678f-4a63-8613-00833f58a164" providerId="AD" clId="Web-{AD5CD3DE-33EF-A398-02EC-2D7D6D8F76FB}" dt="2020-12-10T13:21:29.255" v="2500"/>
          <ac:spMkLst>
            <pc:docMk/>
            <pc:sldMk cId="4231912609" sldId="272"/>
            <ac:spMk id="24" creationId="{3A97BAD4-E6E1-4C53-8575-12439600D250}"/>
          </ac:spMkLst>
        </pc:spChg>
        <pc:spChg chg="add del mod">
          <ac:chgData name="NEAL Isaac" userId="S::ineal@ed.ac.uk::15c4675e-678f-4a63-8613-00833f58a164" providerId="AD" clId="Web-{AD5CD3DE-33EF-A398-02EC-2D7D6D8F76FB}" dt="2020-12-10T13:21:27.614" v="2499"/>
          <ac:spMkLst>
            <pc:docMk/>
            <pc:sldMk cId="4231912609" sldId="272"/>
            <ac:spMk id="25" creationId="{A8AE0292-CFAE-4C5B-AFC9-495FA71B29EC}"/>
          </ac:spMkLst>
        </pc:spChg>
        <pc:spChg chg="add mod">
          <ac:chgData name="NEAL Isaac" userId="S::ineal@ed.ac.uk::15c4675e-678f-4a63-8613-00833f58a164" providerId="AD" clId="Web-{AD5CD3DE-33EF-A398-02EC-2D7D6D8F76FB}" dt="2020-12-10T13:23:57.410" v="2661" actId="20577"/>
          <ac:spMkLst>
            <pc:docMk/>
            <pc:sldMk cId="4231912609" sldId="272"/>
            <ac:spMk id="26" creationId="{DEF52973-FDE9-4325-922D-CF136B57C6B5}"/>
          </ac:spMkLst>
        </pc:spChg>
        <pc:spChg chg="add mod">
          <ac:chgData name="NEAL Isaac" userId="S::ineal@ed.ac.uk::15c4675e-678f-4a63-8613-00833f58a164" providerId="AD" clId="Web-{AD5CD3DE-33EF-A398-02EC-2D7D6D8F76FB}" dt="2020-12-10T13:23:46.207" v="2649" actId="1076"/>
          <ac:spMkLst>
            <pc:docMk/>
            <pc:sldMk cId="4231912609" sldId="272"/>
            <ac:spMk id="27" creationId="{9E318869-A696-487F-93C2-58E5C6F59730}"/>
          </ac:spMkLst>
        </pc:spChg>
        <pc:spChg chg="add mod">
          <ac:chgData name="NEAL Isaac" userId="S::ineal@ed.ac.uk::15c4675e-678f-4a63-8613-00833f58a164" providerId="AD" clId="Web-{AD5CD3DE-33EF-A398-02EC-2D7D6D8F76FB}" dt="2020-12-10T13:23:49.473" v="2650" actId="1076"/>
          <ac:spMkLst>
            <pc:docMk/>
            <pc:sldMk cId="4231912609" sldId="272"/>
            <ac:spMk id="28" creationId="{DB2A2403-75C9-411F-85BE-B3A14C3157BA}"/>
          </ac:spMkLst>
        </pc:spChg>
        <pc:spChg chg="add mod">
          <ac:chgData name="NEAL Isaac" userId="S::ineal@ed.ac.uk::15c4675e-678f-4a63-8613-00833f58a164" providerId="AD" clId="Web-{AD5CD3DE-33EF-A398-02EC-2D7D6D8F76FB}" dt="2020-12-10T13:24:16.597" v="2672" actId="20577"/>
          <ac:spMkLst>
            <pc:docMk/>
            <pc:sldMk cId="4231912609" sldId="272"/>
            <ac:spMk id="29" creationId="{1C5BCE1F-179D-46CC-912C-4CD4ACE1A96F}"/>
          </ac:spMkLst>
        </pc:spChg>
        <pc:spChg chg="add mod">
          <ac:chgData name="NEAL Isaac" userId="S::ineal@ed.ac.uk::15c4675e-678f-4a63-8613-00833f58a164" providerId="AD" clId="Web-{AD5CD3DE-33EF-A398-02EC-2D7D6D8F76FB}" dt="2020-12-10T13:24:21.832" v="2679" actId="20577"/>
          <ac:spMkLst>
            <pc:docMk/>
            <pc:sldMk cId="4231912609" sldId="272"/>
            <ac:spMk id="30" creationId="{DF6393EA-62A5-49AF-A27C-3511540DD774}"/>
          </ac:spMkLst>
        </pc:spChg>
        <pc:spChg chg="add mod">
          <ac:chgData name="NEAL Isaac" userId="S::ineal@ed.ac.uk::15c4675e-678f-4a63-8613-00833f58a164" providerId="AD" clId="Web-{AD5CD3DE-33EF-A398-02EC-2D7D6D8F76FB}" dt="2020-12-10T13:24:32.785" v="2689" actId="1076"/>
          <ac:spMkLst>
            <pc:docMk/>
            <pc:sldMk cId="4231912609" sldId="272"/>
            <ac:spMk id="31" creationId="{9333277B-2536-4175-A320-0485B57170E8}"/>
          </ac:spMkLst>
        </pc:spChg>
        <pc:grpChg chg="add mod">
          <ac:chgData name="NEAL Isaac" userId="S::ineal@ed.ac.uk::15c4675e-678f-4a63-8613-00833f58a164" providerId="AD" clId="Web-{AD5CD3DE-33EF-A398-02EC-2D7D6D8F76FB}" dt="2020-12-10T13:20:34.959" v="2485" actId="1076"/>
          <ac:grpSpMkLst>
            <pc:docMk/>
            <pc:sldMk cId="4231912609" sldId="272"/>
            <ac:grpSpMk id="23" creationId="{56357F64-0325-4566-97B0-C7A06E29870D}"/>
          </ac:grpSpMkLst>
        </pc:grpChg>
        <pc:picChg chg="add mod">
          <ac:chgData name="NEAL Isaac" userId="S::ineal@ed.ac.uk::15c4675e-678f-4a63-8613-00833f58a164" providerId="AD" clId="Web-{AD5CD3DE-33EF-A398-02EC-2D7D6D8F76FB}" dt="2020-12-10T13:20:29.162" v="2474" actId="1076"/>
          <ac:picMkLst>
            <pc:docMk/>
            <pc:sldMk cId="4231912609" sldId="272"/>
            <ac:picMk id="7" creationId="{769D2A57-320C-4CE3-BDE4-3A4826ADE922}"/>
          </ac:picMkLst>
        </pc:picChg>
        <pc:picChg chg="add del mod">
          <ac:chgData name="NEAL Isaac" userId="S::ineal@ed.ac.uk::15c4675e-678f-4a63-8613-00833f58a164" providerId="AD" clId="Web-{AD5CD3DE-33EF-A398-02EC-2D7D6D8F76FB}" dt="2020-12-10T10:54:36.219" v="717"/>
          <ac:picMkLst>
            <pc:docMk/>
            <pc:sldMk cId="4231912609" sldId="272"/>
            <ac:picMk id="7" creationId="{87815AE3-A5B2-4183-8C61-68101D401D74}"/>
          </ac:picMkLst>
        </pc:picChg>
        <pc:picChg chg="del">
          <ac:chgData name="NEAL Isaac" userId="S::ineal@ed.ac.uk::15c4675e-678f-4a63-8613-00833f58a164" providerId="AD" clId="Web-{AD5CD3DE-33EF-A398-02EC-2D7D6D8F76FB}" dt="2020-12-10T10:54:02.969" v="707"/>
          <ac:picMkLst>
            <pc:docMk/>
            <pc:sldMk cId="4231912609" sldId="272"/>
            <ac:picMk id="11" creationId="{7F0C847A-1DB8-4CC8-8BDB-F37826890AC6}"/>
          </ac:picMkLst>
        </pc:picChg>
      </pc:sldChg>
      <pc:sldChg chg="addSp delSp modSp add replId">
        <pc:chgData name="NEAL Isaac" userId="S::ineal@ed.ac.uk::15c4675e-678f-4a63-8613-00833f58a164" providerId="AD" clId="Web-{AD5CD3DE-33EF-A398-02EC-2D7D6D8F76FB}" dt="2020-12-10T11:35:19.096" v="2054" actId="20577"/>
        <pc:sldMkLst>
          <pc:docMk/>
          <pc:sldMk cId="3370153036" sldId="273"/>
        </pc:sldMkLst>
        <pc:spChg chg="mod">
          <ac:chgData name="NEAL Isaac" userId="S::ineal@ed.ac.uk::15c4675e-678f-4a63-8613-00833f58a164" providerId="AD" clId="Web-{AD5CD3DE-33EF-A398-02EC-2D7D6D8F76FB}" dt="2020-12-10T11:27:48.377" v="1844" actId="20577"/>
          <ac:spMkLst>
            <pc:docMk/>
            <pc:sldMk cId="3370153036" sldId="273"/>
            <ac:spMk id="2" creationId="{2546E42B-68FB-2343-A9B0-747D8BEB66F5}"/>
          </ac:spMkLst>
        </pc:spChg>
        <pc:spChg chg="del">
          <ac:chgData name="NEAL Isaac" userId="S::ineal@ed.ac.uk::15c4675e-678f-4a63-8613-00833f58a164" providerId="AD" clId="Web-{AD5CD3DE-33EF-A398-02EC-2D7D6D8F76FB}" dt="2020-12-10T11:27:56.205" v="1847"/>
          <ac:spMkLst>
            <pc:docMk/>
            <pc:sldMk cId="3370153036" sldId="273"/>
            <ac:spMk id="3" creationId="{404A89AF-2347-4A40-ACCC-F09E82B35E73}"/>
          </ac:spMkLst>
        </pc:spChg>
        <pc:spChg chg="mod">
          <ac:chgData name="NEAL Isaac" userId="S::ineal@ed.ac.uk::15c4675e-678f-4a63-8613-00833f58a164" providerId="AD" clId="Web-{AD5CD3DE-33EF-A398-02EC-2D7D6D8F76FB}" dt="2020-12-10T11:35:19.096" v="2054" actId="20577"/>
          <ac:spMkLst>
            <pc:docMk/>
            <pc:sldMk cId="3370153036" sldId="273"/>
            <ac:spMk id="8" creationId="{0B44B055-2910-4F55-9357-90E89BAD1DCA}"/>
          </ac:spMkLst>
        </pc:spChg>
        <pc:spChg chg="mod">
          <ac:chgData name="NEAL Isaac" userId="S::ineal@ed.ac.uk::15c4675e-678f-4a63-8613-00833f58a164" providerId="AD" clId="Web-{AD5CD3DE-33EF-A398-02EC-2D7D6D8F76FB}" dt="2020-12-10T11:34:44.721" v="2028" actId="20577"/>
          <ac:spMkLst>
            <pc:docMk/>
            <pc:sldMk cId="3370153036" sldId="273"/>
            <ac:spMk id="9" creationId="{E3DB9E37-381F-438E-A405-DFD15BBFFF0E}"/>
          </ac:spMkLst>
        </pc:spChg>
        <pc:spChg chg="mod">
          <ac:chgData name="NEAL Isaac" userId="S::ineal@ed.ac.uk::15c4675e-678f-4a63-8613-00833f58a164" providerId="AD" clId="Web-{AD5CD3DE-33EF-A398-02EC-2D7D6D8F76FB}" dt="2020-12-10T11:32:14.612" v="1914" actId="1076"/>
          <ac:spMkLst>
            <pc:docMk/>
            <pc:sldMk cId="3370153036" sldId="273"/>
            <ac:spMk id="12" creationId="{5C5FC7F9-BD3C-435E-8BC9-0F75ABB763E7}"/>
          </ac:spMkLst>
        </pc:spChg>
        <pc:spChg chg="add del mod">
          <ac:chgData name="NEAL Isaac" userId="S::ineal@ed.ac.uk::15c4675e-678f-4a63-8613-00833f58a164" providerId="AD" clId="Web-{AD5CD3DE-33EF-A398-02EC-2D7D6D8F76FB}" dt="2020-12-10T11:28:00.549" v="1848"/>
          <ac:spMkLst>
            <pc:docMk/>
            <pc:sldMk cId="3370153036" sldId="273"/>
            <ac:spMk id="13" creationId="{6533D3DF-8D58-4982-8416-2713B24C7FA8}"/>
          </ac:spMkLst>
        </pc:spChg>
        <pc:picChg chg="mod">
          <ac:chgData name="NEAL Isaac" userId="S::ineal@ed.ac.uk::15c4675e-678f-4a63-8613-00833f58a164" providerId="AD" clId="Web-{AD5CD3DE-33EF-A398-02EC-2D7D6D8F76FB}" dt="2020-12-10T11:32:14.596" v="1912" actId="1076"/>
          <ac:picMkLst>
            <pc:docMk/>
            <pc:sldMk cId="3370153036" sldId="273"/>
            <ac:picMk id="7" creationId="{E37CBB96-88F8-429E-937E-827FF718E0A8}"/>
          </ac:picMkLst>
        </pc:picChg>
        <pc:picChg chg="mod">
          <ac:chgData name="NEAL Isaac" userId="S::ineal@ed.ac.uk::15c4675e-678f-4a63-8613-00833f58a164" providerId="AD" clId="Web-{AD5CD3DE-33EF-A398-02EC-2D7D6D8F76FB}" dt="2020-12-10T11:32:14.674" v="1915" actId="1076"/>
          <ac:picMkLst>
            <pc:docMk/>
            <pc:sldMk cId="3370153036" sldId="273"/>
            <ac:picMk id="10" creationId="{E5A54E5B-9F99-40D5-BB16-EFDE5172BF94}"/>
          </ac:picMkLst>
        </pc:picChg>
      </pc:sldChg>
      <pc:sldChg chg="modSp add replId">
        <pc:chgData name="NEAL Isaac" userId="S::ineal@ed.ac.uk::15c4675e-678f-4a63-8613-00833f58a164" providerId="AD" clId="Web-{AD5CD3DE-33EF-A398-02EC-2D7D6D8F76FB}" dt="2020-12-10T11:49:08.894" v="2329" actId="20577"/>
        <pc:sldMkLst>
          <pc:docMk/>
          <pc:sldMk cId="1144562704" sldId="274"/>
        </pc:sldMkLst>
        <pc:spChg chg="mod">
          <ac:chgData name="NEAL Isaac" userId="S::ineal@ed.ac.uk::15c4675e-678f-4a63-8613-00833f58a164" providerId="AD" clId="Web-{AD5CD3DE-33EF-A398-02EC-2D7D6D8F76FB}" dt="2020-12-10T11:49:08.894" v="2329" actId="20577"/>
          <ac:spMkLst>
            <pc:docMk/>
            <pc:sldMk cId="1144562704" sldId="274"/>
            <ac:spMk id="3" creationId="{059F978D-2E2C-D14B-A3DB-A30DC2CDEF2C}"/>
          </ac:spMkLst>
        </pc:spChg>
      </pc:sldChg>
      <pc:sldChg chg="modSp add replId">
        <pc:chgData name="NEAL Isaac" userId="S::ineal@ed.ac.uk::15c4675e-678f-4a63-8613-00833f58a164" providerId="AD" clId="Web-{AD5CD3DE-33EF-A398-02EC-2D7D6D8F76FB}" dt="2020-12-10T11:48:40.222" v="2296" actId="1076"/>
        <pc:sldMkLst>
          <pc:docMk/>
          <pc:sldMk cId="3362269340" sldId="275"/>
        </pc:sldMkLst>
        <pc:spChg chg="mod">
          <ac:chgData name="NEAL Isaac" userId="S::ineal@ed.ac.uk::15c4675e-678f-4a63-8613-00833f58a164" providerId="AD" clId="Web-{AD5CD3DE-33EF-A398-02EC-2D7D6D8F76FB}" dt="2020-12-10T11:48:40.222" v="2296" actId="1076"/>
          <ac:spMkLst>
            <pc:docMk/>
            <pc:sldMk cId="3362269340" sldId="275"/>
            <ac:spMk id="2" creationId="{2546E42B-68FB-2343-A9B0-747D8BEB66F5}"/>
          </ac:spMkLst>
        </pc:spChg>
        <pc:spChg chg="mod">
          <ac:chgData name="NEAL Isaac" userId="S::ineal@ed.ac.uk::15c4675e-678f-4a63-8613-00833f58a164" providerId="AD" clId="Web-{AD5CD3DE-33EF-A398-02EC-2D7D6D8F76FB}" dt="2020-12-10T11:48:29.722" v="2289" actId="20577"/>
          <ac:spMkLst>
            <pc:docMk/>
            <pc:sldMk cId="3362269340" sldId="275"/>
            <ac:spMk id="3" creationId="{404A89AF-2347-4A40-ACCC-F09E82B35E73}"/>
          </ac:spMkLst>
        </pc:spChg>
      </pc:sldChg>
      <pc:sldChg chg="add del replId">
        <pc:chgData name="NEAL Isaac" userId="S::ineal@ed.ac.uk::15c4675e-678f-4a63-8613-00833f58a164" providerId="AD" clId="Web-{AD5CD3DE-33EF-A398-02EC-2D7D6D8F76FB}" dt="2020-12-10T13:30:15.891" v="2876"/>
        <pc:sldMkLst>
          <pc:docMk/>
          <pc:sldMk cId="3033250634" sldId="276"/>
        </pc:sldMkLst>
      </pc:sldChg>
      <pc:sldChg chg="addSp modSp add replId">
        <pc:chgData name="NEAL Isaac" userId="S::ineal@ed.ac.uk::15c4675e-678f-4a63-8613-00833f58a164" providerId="AD" clId="Web-{AD5CD3DE-33EF-A398-02EC-2D7D6D8F76FB}" dt="2020-12-10T13:32:07.906" v="2941" actId="14100"/>
        <pc:sldMkLst>
          <pc:docMk/>
          <pc:sldMk cId="2429547279" sldId="277"/>
        </pc:sldMkLst>
        <pc:spChg chg="mod">
          <ac:chgData name="NEAL Isaac" userId="S::ineal@ed.ac.uk::15c4675e-678f-4a63-8613-00833f58a164" providerId="AD" clId="Web-{AD5CD3DE-33EF-A398-02EC-2D7D6D8F76FB}" dt="2020-12-10T13:30:08.282" v="2873" actId="20577"/>
          <ac:spMkLst>
            <pc:docMk/>
            <pc:sldMk cId="2429547279" sldId="277"/>
            <ac:spMk id="2" creationId="{C78F12ED-EA3B-BE4A-92CA-D570C9FAFD10}"/>
          </ac:spMkLst>
        </pc:spChg>
        <pc:spChg chg="add mod">
          <ac:chgData name="NEAL Isaac" userId="S::ineal@ed.ac.uk::15c4675e-678f-4a63-8613-00833f58a164" providerId="AD" clId="Web-{AD5CD3DE-33EF-A398-02EC-2D7D6D8F76FB}" dt="2020-12-10T13:29:54.610" v="2868" actId="1076"/>
          <ac:spMkLst>
            <pc:docMk/>
            <pc:sldMk cId="2429547279" sldId="277"/>
            <ac:spMk id="11" creationId="{5E763448-2A80-4E4B-893A-C2EFB35B9FB1}"/>
          </ac:spMkLst>
        </pc:spChg>
        <pc:spChg chg="add mod">
          <ac:chgData name="NEAL Isaac" userId="S::ineal@ed.ac.uk::15c4675e-678f-4a63-8613-00833f58a164" providerId="AD" clId="Web-{AD5CD3DE-33EF-A398-02EC-2D7D6D8F76FB}" dt="2020-12-10T13:31:33.484" v="2917" actId="1076"/>
          <ac:spMkLst>
            <pc:docMk/>
            <pc:sldMk cId="2429547279" sldId="277"/>
            <ac:spMk id="24" creationId="{2EACC364-F02B-44FF-8546-FF338162D997}"/>
          </ac:spMkLst>
        </pc:spChg>
        <pc:spChg chg="add mod">
          <ac:chgData name="NEAL Isaac" userId="S::ineal@ed.ac.uk::15c4675e-678f-4a63-8613-00833f58a164" providerId="AD" clId="Web-{AD5CD3DE-33EF-A398-02EC-2D7D6D8F76FB}" dt="2020-12-10T13:31:37.312" v="2920" actId="14100"/>
          <ac:spMkLst>
            <pc:docMk/>
            <pc:sldMk cId="2429547279" sldId="277"/>
            <ac:spMk id="25" creationId="{976F7E3D-62B2-4789-9732-CA6621656DE9}"/>
          </ac:spMkLst>
        </pc:spChg>
        <pc:spChg chg="mod">
          <ac:chgData name="NEAL Isaac" userId="S::ineal@ed.ac.uk::15c4675e-678f-4a63-8613-00833f58a164" providerId="AD" clId="Web-{AD5CD3DE-33EF-A398-02EC-2D7D6D8F76FB}" dt="2020-12-10T13:32:07.906" v="2941" actId="14100"/>
          <ac:spMkLst>
            <pc:docMk/>
            <pc:sldMk cId="2429547279" sldId="277"/>
            <ac:spMk id="26" creationId="{DEF52973-FDE9-4325-922D-CF136B57C6B5}"/>
          </ac:spMkLst>
        </pc:spChg>
        <pc:spChg chg="mod">
          <ac:chgData name="NEAL Isaac" userId="S::ineal@ed.ac.uk::15c4675e-678f-4a63-8613-00833f58a164" providerId="AD" clId="Web-{AD5CD3DE-33EF-A398-02EC-2D7D6D8F76FB}" dt="2020-12-10T13:30:59.891" v="2897" actId="1076"/>
          <ac:spMkLst>
            <pc:docMk/>
            <pc:sldMk cId="2429547279" sldId="277"/>
            <ac:spMk id="27" creationId="{9E318869-A696-487F-93C2-58E5C6F59730}"/>
          </ac:spMkLst>
        </pc:spChg>
        <pc:spChg chg="mod">
          <ac:chgData name="NEAL Isaac" userId="S::ineal@ed.ac.uk::15c4675e-678f-4a63-8613-00833f58a164" providerId="AD" clId="Web-{AD5CD3DE-33EF-A398-02EC-2D7D6D8F76FB}" dt="2020-12-10T13:30:54.547" v="2892" actId="1076"/>
          <ac:spMkLst>
            <pc:docMk/>
            <pc:sldMk cId="2429547279" sldId="277"/>
            <ac:spMk id="28" creationId="{DB2A2403-75C9-411F-85BE-B3A14C3157BA}"/>
          </ac:spMkLst>
        </pc:spChg>
        <pc:spChg chg="mod">
          <ac:chgData name="NEAL Isaac" userId="S::ineal@ed.ac.uk::15c4675e-678f-4a63-8613-00833f58a164" providerId="AD" clId="Web-{AD5CD3DE-33EF-A398-02EC-2D7D6D8F76FB}" dt="2020-12-10T13:31:08.203" v="2902" actId="1076"/>
          <ac:spMkLst>
            <pc:docMk/>
            <pc:sldMk cId="2429547279" sldId="277"/>
            <ac:spMk id="29" creationId="{1C5BCE1F-179D-46CC-912C-4CD4ACE1A96F}"/>
          </ac:spMkLst>
        </pc:spChg>
        <pc:spChg chg="mod">
          <ac:chgData name="NEAL Isaac" userId="S::ineal@ed.ac.uk::15c4675e-678f-4a63-8613-00833f58a164" providerId="AD" clId="Web-{AD5CD3DE-33EF-A398-02EC-2D7D6D8F76FB}" dt="2020-12-10T13:31:25.719" v="2912" actId="1076"/>
          <ac:spMkLst>
            <pc:docMk/>
            <pc:sldMk cId="2429547279" sldId="277"/>
            <ac:spMk id="30" creationId="{DF6393EA-62A5-49AF-A27C-3511540DD774}"/>
          </ac:spMkLst>
        </pc:spChg>
        <pc:spChg chg="mod">
          <ac:chgData name="NEAL Isaac" userId="S::ineal@ed.ac.uk::15c4675e-678f-4a63-8613-00833f58a164" providerId="AD" clId="Web-{AD5CD3DE-33EF-A398-02EC-2D7D6D8F76FB}" dt="2020-12-10T13:31:16.250" v="2907" actId="1076"/>
          <ac:spMkLst>
            <pc:docMk/>
            <pc:sldMk cId="2429547279" sldId="277"/>
            <ac:spMk id="31" creationId="{9333277B-2536-4175-A320-0485B57170E8}"/>
          </ac:spMkLst>
        </pc:spChg>
        <pc:spChg chg="add mod">
          <ac:chgData name="NEAL Isaac" userId="S::ineal@ed.ac.uk::15c4675e-678f-4a63-8613-00833f58a164" providerId="AD" clId="Web-{AD5CD3DE-33EF-A398-02EC-2D7D6D8F76FB}" dt="2020-12-10T13:31:45.953" v="2925" actId="1076"/>
          <ac:spMkLst>
            <pc:docMk/>
            <pc:sldMk cId="2429547279" sldId="277"/>
            <ac:spMk id="32" creationId="{3BB96082-7DC7-458B-94F6-D0DA23219C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0AB55C-1EBD-5548-861B-C6A21BBC2753}" type="datetimeFigureOut">
              <a:rPr lang="en-US" smtClean="0"/>
              <a:t>1/26/21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769CB-79D5-474A-A655-416B5A6E3C1E}" type="slidenum">
              <a:rPr lang="en-US" smtClean="0"/>
              <a:t>‹#›</a:t>
            </a:fld>
            <a:endParaRPr lang="en-US"/>
          </a:p>
        </p:txBody>
      </p:sp>
    </p:spTree>
    <p:extLst>
      <p:ext uri="{BB962C8B-B14F-4D97-AF65-F5344CB8AC3E}">
        <p14:creationId xmlns:p14="http://schemas.microsoft.com/office/powerpoint/2010/main" val="381281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769CB-79D5-474A-A655-416B5A6E3C1E}" type="slidenum">
              <a:rPr lang="en-US" smtClean="0"/>
              <a:t>1</a:t>
            </a:fld>
            <a:endParaRPr lang="en-US"/>
          </a:p>
        </p:txBody>
      </p:sp>
    </p:spTree>
    <p:extLst>
      <p:ext uri="{BB962C8B-B14F-4D97-AF65-F5344CB8AC3E}">
        <p14:creationId xmlns:p14="http://schemas.microsoft.com/office/powerpoint/2010/main" val="3625156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however, we do not have building footprint annotations from Mozambique.</a:t>
            </a:r>
          </a:p>
          <a:p>
            <a:endParaRPr lang="en-US" dirty="0"/>
          </a:p>
          <a:p>
            <a:r>
              <a:rPr lang="en-US" dirty="0"/>
              <a:t>We use publicly available </a:t>
            </a:r>
            <a:r>
              <a:rPr lang="en-US" dirty="0" err="1"/>
              <a:t>SpaceNet</a:t>
            </a:r>
            <a:r>
              <a:rPr lang="en-US" dirty="0"/>
              <a:t> dataset from Brazil to train a </a:t>
            </a:r>
            <a:r>
              <a:rPr lang="en-US" dirty="0" err="1"/>
              <a:t>UNet</a:t>
            </a:r>
            <a:r>
              <a:rPr lang="en-US" dirty="0"/>
              <a:t> to detect buildings.</a:t>
            </a:r>
          </a:p>
          <a:p>
            <a:endParaRPr lang="en-US" dirty="0"/>
          </a:p>
          <a:p>
            <a:r>
              <a:rPr lang="en-US" dirty="0"/>
              <a:t>We also had some dot annotations that were manually curated in Mozambique (in the non-surveyed region) which we used fine-tune the model.</a:t>
            </a:r>
          </a:p>
          <a:p>
            <a:endParaRPr lang="en-US" dirty="0"/>
          </a:p>
          <a:p>
            <a:r>
              <a:rPr lang="en-US" dirty="0"/>
              <a:t>Our goal is not to find the best building footprints but a rough estimate of the area will help,</a:t>
            </a:r>
          </a:p>
        </p:txBody>
      </p:sp>
      <p:sp>
        <p:nvSpPr>
          <p:cNvPr id="4" name="Slide Number Placeholder 3"/>
          <p:cNvSpPr>
            <a:spLocks noGrp="1"/>
          </p:cNvSpPr>
          <p:nvPr>
            <p:ph type="sldNum" sz="quarter" idx="5"/>
          </p:nvPr>
        </p:nvSpPr>
        <p:spPr/>
        <p:txBody>
          <a:bodyPr/>
          <a:lstStyle/>
          <a:p>
            <a:fld id="{FEE769CB-79D5-474A-A655-416B5A6E3C1E}" type="slidenum">
              <a:rPr lang="en-US" smtClean="0"/>
              <a:t>10</a:t>
            </a:fld>
            <a:endParaRPr lang="en-US"/>
          </a:p>
        </p:txBody>
      </p:sp>
    </p:spTree>
    <p:extLst>
      <p:ext uri="{BB962C8B-B14F-4D97-AF65-F5344CB8AC3E}">
        <p14:creationId xmlns:p14="http://schemas.microsoft.com/office/powerpoint/2010/main" val="2377411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trained GLM and random forest models on different combinations of the features and used cross validation to compare their performance.</a:t>
            </a:r>
          </a:p>
          <a:p>
            <a:endParaRPr lang="en-US" dirty="0"/>
          </a:p>
          <a:p>
            <a:r>
              <a:rPr lang="en-US" dirty="0"/>
              <a:t>We divided the data spatially in 4 regions to create 4 fold cross-validation.</a:t>
            </a:r>
          </a:p>
          <a:p>
            <a:endParaRPr lang="en-US" dirty="0"/>
          </a:p>
          <a:p>
            <a:r>
              <a:rPr lang="en-US" dirty="0"/>
              <a:t>We observe that building footprint is the most relevant information in predicting population, i.e., </a:t>
            </a:r>
            <a:r>
              <a:rPr lang="en-US" dirty="0" err="1"/>
              <a:t>SpaceSUR</a:t>
            </a:r>
            <a:r>
              <a:rPr lang="en-US" dirty="0"/>
              <a:t> only where only building footprints were used in predict population. But these used fine tuning of the model.</a:t>
            </a:r>
          </a:p>
          <a:p>
            <a:endParaRPr lang="en-US" dirty="0"/>
          </a:p>
          <a:p>
            <a:r>
              <a:rPr lang="en-US" dirty="0"/>
              <a:t>This leads to the best </a:t>
            </a:r>
            <a:r>
              <a:rPr lang="en-US" dirty="0" err="1"/>
              <a:t>MeAE</a:t>
            </a:r>
            <a:r>
              <a:rPr lang="en-US" dirty="0"/>
              <a:t>. The </a:t>
            </a:r>
            <a:r>
              <a:rPr lang="en-US" dirty="0" err="1"/>
              <a:t>MeAPE</a:t>
            </a:r>
            <a:r>
              <a:rPr lang="en-US" dirty="0"/>
              <a:t> is high since the ground truth population is low in rural area. However, this error is tolerable since we are OK with having low, medium and high population.</a:t>
            </a:r>
          </a:p>
        </p:txBody>
      </p:sp>
      <p:sp>
        <p:nvSpPr>
          <p:cNvPr id="4" name="Slide Number Placeholder 3"/>
          <p:cNvSpPr>
            <a:spLocks noGrp="1"/>
          </p:cNvSpPr>
          <p:nvPr>
            <p:ph type="sldNum" sz="quarter" idx="5"/>
          </p:nvPr>
        </p:nvSpPr>
        <p:spPr/>
        <p:txBody>
          <a:bodyPr/>
          <a:lstStyle/>
          <a:p>
            <a:fld id="{FEE769CB-79D5-474A-A655-416B5A6E3C1E}" type="slidenum">
              <a:rPr lang="en-US" smtClean="0"/>
              <a:t>11</a:t>
            </a:fld>
            <a:endParaRPr lang="en-US"/>
          </a:p>
        </p:txBody>
      </p:sp>
    </p:spTree>
    <p:extLst>
      <p:ext uri="{BB962C8B-B14F-4D97-AF65-F5344CB8AC3E}">
        <p14:creationId xmlns:p14="http://schemas.microsoft.com/office/powerpoint/2010/main" val="1623550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trained with </a:t>
            </a:r>
            <a:r>
              <a:rPr lang="en-US" dirty="0" err="1"/>
              <a:t>SpaceNet</a:t>
            </a:r>
            <a:r>
              <a:rPr lang="en-US" dirty="0"/>
              <a:t> only performs much worse. </a:t>
            </a:r>
          </a:p>
          <a:p>
            <a:endParaRPr lang="en-US" dirty="0"/>
          </a:p>
          <a:p>
            <a:r>
              <a:rPr lang="en-US" dirty="0"/>
              <a:t>Using only public dataset performed worse as well.</a:t>
            </a:r>
          </a:p>
          <a:p>
            <a:endParaRPr lang="en-US" dirty="0"/>
          </a:p>
          <a:p>
            <a:r>
              <a:rPr lang="en-US" dirty="0"/>
              <a:t>This is informative since these results do not require additional annotation. However, we observe that the features we are using and the way we are using are not informative enough.</a:t>
            </a:r>
          </a:p>
          <a:p>
            <a:endParaRPr lang="en-US" dirty="0"/>
          </a:p>
        </p:txBody>
      </p:sp>
      <p:sp>
        <p:nvSpPr>
          <p:cNvPr id="4" name="Slide Number Placeholder 3"/>
          <p:cNvSpPr>
            <a:spLocks noGrp="1"/>
          </p:cNvSpPr>
          <p:nvPr>
            <p:ph type="sldNum" sz="quarter" idx="5"/>
          </p:nvPr>
        </p:nvSpPr>
        <p:spPr/>
        <p:txBody>
          <a:bodyPr/>
          <a:lstStyle/>
          <a:p>
            <a:fld id="{FEE769CB-79D5-474A-A655-416B5A6E3C1E}" type="slidenum">
              <a:rPr lang="en-US" smtClean="0"/>
              <a:t>12</a:t>
            </a:fld>
            <a:endParaRPr lang="en-US"/>
          </a:p>
        </p:txBody>
      </p:sp>
    </p:spTree>
    <p:extLst>
      <p:ext uri="{BB962C8B-B14F-4D97-AF65-F5344CB8AC3E}">
        <p14:creationId xmlns:p14="http://schemas.microsoft.com/office/powerpoint/2010/main" val="1122504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performance improved when these were used together. However, there is a gap between this and using additional annotation, and this is what we aim to improve through better modelling.</a:t>
            </a:r>
          </a:p>
          <a:p>
            <a:endParaRPr lang="en-US" dirty="0"/>
          </a:p>
          <a:p>
            <a:r>
              <a:rPr lang="en-US" dirty="0"/>
              <a:t>Building footprint is the most relevant feature, and we are working on making it better.</a:t>
            </a:r>
          </a:p>
          <a:p>
            <a:endParaRPr lang="en-US" dirty="0"/>
          </a:p>
        </p:txBody>
      </p:sp>
      <p:sp>
        <p:nvSpPr>
          <p:cNvPr id="4" name="Slide Number Placeholder 3"/>
          <p:cNvSpPr>
            <a:spLocks noGrp="1"/>
          </p:cNvSpPr>
          <p:nvPr>
            <p:ph type="sldNum" sz="quarter" idx="5"/>
          </p:nvPr>
        </p:nvSpPr>
        <p:spPr/>
        <p:txBody>
          <a:bodyPr/>
          <a:lstStyle/>
          <a:p>
            <a:fld id="{FEE769CB-79D5-474A-A655-416B5A6E3C1E}" type="slidenum">
              <a:rPr lang="en-US" smtClean="0"/>
              <a:t>13</a:t>
            </a:fld>
            <a:endParaRPr lang="en-US"/>
          </a:p>
        </p:txBody>
      </p:sp>
    </p:spTree>
    <p:extLst>
      <p:ext uri="{BB962C8B-B14F-4D97-AF65-F5344CB8AC3E}">
        <p14:creationId xmlns:p14="http://schemas.microsoft.com/office/powerpoint/2010/main" val="358369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note that the number of samples we had in this study is quite low, and we also had to remove potential samples are outliers because we cannot validate our findings with them.</a:t>
            </a:r>
          </a:p>
          <a:p>
            <a:endParaRPr lang="en-US" dirty="0"/>
          </a:p>
          <a:p>
            <a:r>
              <a:rPr lang="en-US" dirty="0"/>
              <a:t>This happens because out </a:t>
            </a:r>
            <a:r>
              <a:rPr lang="en-US" dirty="0" err="1"/>
              <a:t>microcensus</a:t>
            </a:r>
            <a:r>
              <a:rPr lang="en-US" dirty="0"/>
              <a:t> and satellite didn't align. While </a:t>
            </a:r>
            <a:r>
              <a:rPr lang="en-US" dirty="0" err="1"/>
              <a:t>microcensus</a:t>
            </a:r>
            <a:r>
              <a:rPr lang="en-US" dirty="0"/>
              <a:t> was conducted in 2019, the satellite images were mosaic from 2018-2020, and things might change a lot during that time.</a:t>
            </a:r>
          </a:p>
          <a:p>
            <a:endParaRPr lang="en-US" dirty="0"/>
          </a:p>
          <a:p>
            <a:r>
              <a:rPr lang="en-US" dirty="0"/>
              <a:t>We observed that there are places where buildings were not sampled in a build up area or building were sampled where there were none.</a:t>
            </a:r>
          </a:p>
          <a:p>
            <a:endParaRPr lang="en-US" dirty="0"/>
          </a:p>
          <a:p>
            <a:r>
              <a:rPr lang="en-US" dirty="0"/>
              <a:t>Better survey data can resolve this issue.</a:t>
            </a:r>
          </a:p>
        </p:txBody>
      </p:sp>
      <p:sp>
        <p:nvSpPr>
          <p:cNvPr id="4" name="Slide Number Placeholder 3"/>
          <p:cNvSpPr>
            <a:spLocks noGrp="1"/>
          </p:cNvSpPr>
          <p:nvPr>
            <p:ph type="sldNum" sz="quarter" idx="5"/>
          </p:nvPr>
        </p:nvSpPr>
        <p:spPr/>
        <p:txBody>
          <a:bodyPr/>
          <a:lstStyle/>
          <a:p>
            <a:fld id="{FEE769CB-79D5-474A-A655-416B5A6E3C1E}" type="slidenum">
              <a:rPr lang="en-US" smtClean="0"/>
              <a:t>14</a:t>
            </a:fld>
            <a:endParaRPr lang="en-US"/>
          </a:p>
        </p:txBody>
      </p:sp>
    </p:spTree>
    <p:extLst>
      <p:ext uri="{BB962C8B-B14F-4D97-AF65-F5344CB8AC3E}">
        <p14:creationId xmlns:p14="http://schemas.microsoft.com/office/powerpoint/2010/main" val="2710884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the population density or how many people live in a certain region is crucial for making policies. For example, we need to know where people are to distribute vaccine or disaster relief, or to build facilities, or monitor sustainable development goals indicators.</a:t>
            </a:r>
          </a:p>
          <a:p>
            <a:endParaRPr lang="en-US" dirty="0"/>
          </a:p>
          <a:p>
            <a:r>
              <a:rPr lang="en-US" dirty="0"/>
              <a:t>Population can be estimated reliably through census. However, census lacks the spatial and temporal resolution for these tasks since it is conducted every 10 years or less. On the other hand, population in a region can change very quickly due to migration or either natural, e.g., flood or man-made calamities, e.g., war.</a:t>
            </a:r>
          </a:p>
          <a:p>
            <a:endParaRPr lang="en-US" dirty="0"/>
          </a:p>
          <a:p>
            <a:r>
              <a:rPr lang="en-US" dirty="0"/>
              <a:t>Thus, we need to tools to monitor population at with sufficient spatial and temporal resolution.</a:t>
            </a:r>
          </a:p>
          <a:p>
            <a:endParaRPr lang="en-US" dirty="0"/>
          </a:p>
          <a:p>
            <a:endParaRPr lang="en-US" dirty="0"/>
          </a:p>
        </p:txBody>
      </p:sp>
      <p:sp>
        <p:nvSpPr>
          <p:cNvPr id="4" name="Slide Number Placeholder 3"/>
          <p:cNvSpPr>
            <a:spLocks noGrp="1"/>
          </p:cNvSpPr>
          <p:nvPr>
            <p:ph type="sldNum" sz="quarter" idx="5"/>
          </p:nvPr>
        </p:nvSpPr>
        <p:spPr/>
        <p:txBody>
          <a:bodyPr/>
          <a:lstStyle/>
          <a:p>
            <a:fld id="{FEE769CB-79D5-474A-A655-416B5A6E3C1E}" type="slidenum">
              <a:rPr lang="en-US" smtClean="0"/>
              <a:t>2</a:t>
            </a:fld>
            <a:endParaRPr lang="en-US"/>
          </a:p>
        </p:txBody>
      </p:sp>
    </p:spTree>
    <p:extLst>
      <p:ext uri="{BB962C8B-B14F-4D97-AF65-F5344CB8AC3E}">
        <p14:creationId xmlns:p14="http://schemas.microsoft.com/office/powerpoint/2010/main" val="394985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the population density or how many people live in a certain region is crucial for making policies. For example, we need to know where people are to distribute vaccine or disaster relief, or to build facilities, or monitor sustainable development goals indicators.</a:t>
            </a:r>
          </a:p>
          <a:p>
            <a:endParaRPr lang="en-US" dirty="0"/>
          </a:p>
          <a:p>
            <a:r>
              <a:rPr lang="en-US" dirty="0"/>
              <a:t>Population can be estimated reliably through census. However, census lacks the spatial and temporal resolution for these tasks since it is conducted every 10 years or less, and it can be adversely affected by socio-political reason.</a:t>
            </a:r>
          </a:p>
          <a:p>
            <a:endParaRPr lang="en-US" dirty="0"/>
          </a:p>
          <a:p>
            <a:r>
              <a:rPr lang="en-US" dirty="0"/>
              <a:t>On the other hand, population in a region can change very quickly due to migration or either natural, e.g., flood or man-made calamities, e.g., war.</a:t>
            </a:r>
          </a:p>
          <a:p>
            <a:endParaRPr lang="en-US" dirty="0"/>
          </a:p>
          <a:p>
            <a:r>
              <a:rPr lang="en-US" dirty="0"/>
              <a:t>Thus, we need tools to monitor population with sufficient spatial and temporal resolution, say every year.</a:t>
            </a:r>
          </a:p>
          <a:p>
            <a:endParaRPr lang="en-US" dirty="0"/>
          </a:p>
          <a:p>
            <a:endParaRPr lang="en-US" dirty="0"/>
          </a:p>
        </p:txBody>
      </p:sp>
      <p:sp>
        <p:nvSpPr>
          <p:cNvPr id="4" name="Slide Number Placeholder 3"/>
          <p:cNvSpPr>
            <a:spLocks noGrp="1"/>
          </p:cNvSpPr>
          <p:nvPr>
            <p:ph type="sldNum" sz="quarter" idx="5"/>
          </p:nvPr>
        </p:nvSpPr>
        <p:spPr/>
        <p:txBody>
          <a:bodyPr/>
          <a:lstStyle/>
          <a:p>
            <a:fld id="{FEE769CB-79D5-474A-A655-416B5A6E3C1E}" type="slidenum">
              <a:rPr lang="en-US" smtClean="0"/>
              <a:t>3</a:t>
            </a:fld>
            <a:endParaRPr lang="en-US"/>
          </a:p>
        </p:txBody>
      </p:sp>
    </p:spTree>
    <p:extLst>
      <p:ext uri="{BB962C8B-B14F-4D97-AF65-F5344CB8AC3E}">
        <p14:creationId xmlns:p14="http://schemas.microsoft.com/office/powerpoint/2010/main" val="4133452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popular approach that has been used frequently in the literature is the top-down approach or population disaggregation where the idea is that if we have reliable knowledge of how many people live in a region, e.g., a district, then we can use remote sensing attributes, e.g., night time light, to distribute or disaggregate these aggregates to finer resolution.</a:t>
            </a:r>
          </a:p>
          <a:p>
            <a:endParaRPr lang="en-US" dirty="0"/>
          </a:p>
          <a:p>
            <a:r>
              <a:rPr lang="en-US" dirty="0"/>
              <a:t>The problem with this is that the aggregated population is not reliable since they are usually a projection from last census.</a:t>
            </a:r>
          </a:p>
        </p:txBody>
      </p:sp>
      <p:sp>
        <p:nvSpPr>
          <p:cNvPr id="4" name="Slide Number Placeholder 3"/>
          <p:cNvSpPr>
            <a:spLocks noGrp="1"/>
          </p:cNvSpPr>
          <p:nvPr>
            <p:ph type="sldNum" sz="quarter" idx="5"/>
          </p:nvPr>
        </p:nvSpPr>
        <p:spPr/>
        <p:txBody>
          <a:bodyPr/>
          <a:lstStyle/>
          <a:p>
            <a:fld id="{FEE769CB-79D5-474A-A655-416B5A6E3C1E}" type="slidenum">
              <a:rPr lang="en-US" smtClean="0"/>
              <a:t>4</a:t>
            </a:fld>
            <a:endParaRPr lang="en-US"/>
          </a:p>
        </p:txBody>
      </p:sp>
    </p:spTree>
    <p:extLst>
      <p:ext uri="{BB962C8B-B14F-4D97-AF65-F5344CB8AC3E}">
        <p14:creationId xmlns:p14="http://schemas.microsoft.com/office/powerpoint/2010/main" val="16671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relatively new approach to this problem which is gaining some momentum is the bottom-up approach or the census-independent population estimation. Here the idea is to rely on </a:t>
            </a:r>
            <a:r>
              <a:rPr lang="en-US" dirty="0" err="1"/>
              <a:t>microcensus</a:t>
            </a:r>
            <a:r>
              <a:rPr lang="en-US" dirty="0"/>
              <a:t> to explicitly collect data on population at a local level (primary sampling unit), and then use remote sensing attributes to project this to national level.</a:t>
            </a:r>
          </a:p>
          <a:p>
            <a:endParaRPr lang="en-US" dirty="0"/>
          </a:p>
          <a:p>
            <a:r>
              <a:rPr lang="en-US" dirty="0"/>
              <a:t>Like top-down, bottom-up approach has its challenges, e.g., collecting </a:t>
            </a:r>
            <a:r>
              <a:rPr lang="en-US" dirty="0" err="1"/>
              <a:t>microcensus</a:t>
            </a:r>
            <a:r>
              <a:rPr lang="en-US" dirty="0"/>
              <a:t> data is more expensive that top-down although cheaper than full census. $2 per person in Mozambique.</a:t>
            </a:r>
          </a:p>
          <a:p>
            <a:endParaRPr lang="en-US" dirty="0"/>
          </a:p>
          <a:p>
            <a:r>
              <a:rPr lang="en-US" dirty="0"/>
              <a:t>However, it provides ground truth information can be used to adjust population estimates with sufficient spatial and temporal resolution.</a:t>
            </a:r>
          </a:p>
          <a:p>
            <a:endParaRPr lang="en-US" dirty="0"/>
          </a:p>
          <a:p>
            <a:r>
              <a:rPr lang="en-US" dirty="0"/>
              <a:t>Bottom-up approaches however is in its infancy, and we will describe our ongoing work in Mozambique with a retrospective </a:t>
            </a:r>
            <a:r>
              <a:rPr lang="en-US" dirty="0" err="1"/>
              <a:t>mircocensus</a:t>
            </a:r>
            <a:r>
              <a:rPr lang="en-US" dirty="0"/>
              <a:t> data.</a:t>
            </a:r>
          </a:p>
        </p:txBody>
      </p:sp>
      <p:sp>
        <p:nvSpPr>
          <p:cNvPr id="4" name="Slide Number Placeholder 3"/>
          <p:cNvSpPr>
            <a:spLocks noGrp="1"/>
          </p:cNvSpPr>
          <p:nvPr>
            <p:ph type="sldNum" sz="quarter" idx="5"/>
          </p:nvPr>
        </p:nvSpPr>
        <p:spPr/>
        <p:txBody>
          <a:bodyPr/>
          <a:lstStyle/>
          <a:p>
            <a:fld id="{FEE769CB-79D5-474A-A655-416B5A6E3C1E}" type="slidenum">
              <a:rPr lang="en-US" smtClean="0"/>
              <a:t>5</a:t>
            </a:fld>
            <a:endParaRPr lang="en-US"/>
          </a:p>
        </p:txBody>
      </p:sp>
    </p:spTree>
    <p:extLst>
      <p:ext uri="{BB962C8B-B14F-4D97-AF65-F5344CB8AC3E}">
        <p14:creationId xmlns:p14="http://schemas.microsoft.com/office/powerpoint/2010/main" val="156147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primary goal is to estimate population over 100x100 sqm grid from </a:t>
            </a:r>
            <a:r>
              <a:rPr lang="en-US" dirty="0" err="1"/>
              <a:t>microcensus</a:t>
            </a:r>
            <a:r>
              <a:rPr lang="en-US" dirty="0"/>
              <a:t> measurements using remote sensing data.</a:t>
            </a:r>
          </a:p>
          <a:p>
            <a:endParaRPr lang="en-US" dirty="0"/>
          </a:p>
          <a:p>
            <a:r>
              <a:rPr lang="en-US" dirty="0"/>
              <a:t>There are few existing works addressing this problem, however, they often rely on human supervision for extracting remote sensing attributed, e.g., annotating buildings, finding roof type, etc.</a:t>
            </a:r>
          </a:p>
          <a:p>
            <a:endParaRPr lang="en-US" dirty="0"/>
          </a:p>
          <a:p>
            <a:r>
              <a:rPr lang="en-US" dirty="0"/>
              <a:t>Can we use use data that is readily available or will be available on a regular basis? Can we only rely on public databases?</a:t>
            </a:r>
          </a:p>
          <a:p>
            <a:endParaRPr lang="en-US" dirty="0"/>
          </a:p>
          <a:p>
            <a:r>
              <a:rPr lang="en-US" dirty="0"/>
              <a:t>Can we reduce human supervision using transfer learning?</a:t>
            </a:r>
          </a:p>
        </p:txBody>
      </p:sp>
      <p:sp>
        <p:nvSpPr>
          <p:cNvPr id="4" name="Slide Number Placeholder 3"/>
          <p:cNvSpPr>
            <a:spLocks noGrp="1"/>
          </p:cNvSpPr>
          <p:nvPr>
            <p:ph type="sldNum" sz="quarter" idx="5"/>
          </p:nvPr>
        </p:nvSpPr>
        <p:spPr/>
        <p:txBody>
          <a:bodyPr/>
          <a:lstStyle/>
          <a:p>
            <a:fld id="{FEE769CB-79D5-474A-A655-416B5A6E3C1E}" type="slidenum">
              <a:rPr lang="en-US" smtClean="0"/>
              <a:t>6</a:t>
            </a:fld>
            <a:endParaRPr lang="en-US"/>
          </a:p>
        </p:txBody>
      </p:sp>
    </p:spTree>
    <p:extLst>
      <p:ext uri="{BB962C8B-B14F-4D97-AF65-F5344CB8AC3E}">
        <p14:creationId xmlns:p14="http://schemas.microsoft.com/office/powerpoint/2010/main" val="357568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t>
            </a:r>
            <a:r>
              <a:rPr lang="en-US" dirty="0" err="1"/>
              <a:t>microcensus</a:t>
            </a:r>
            <a:r>
              <a:rPr lang="en-US" dirty="0"/>
              <a:t> data from two districts in Mozambique, and we are focusing on rural and semi-rural areas.</a:t>
            </a:r>
          </a:p>
          <a:p>
            <a:endParaRPr lang="en-US" dirty="0"/>
          </a:p>
          <a:p>
            <a:r>
              <a:rPr lang="en-US" dirty="0"/>
              <a:t>The figure shows </a:t>
            </a:r>
            <a:r>
              <a:rPr lang="en-US" dirty="0" err="1"/>
              <a:t>tthe</a:t>
            </a:r>
            <a:r>
              <a:rPr lang="en-US" dirty="0"/>
              <a:t> location at which </a:t>
            </a:r>
            <a:r>
              <a:rPr lang="en-US" dirty="0" err="1"/>
              <a:t>microcensus</a:t>
            </a:r>
            <a:r>
              <a:rPr lang="en-US" dirty="0"/>
              <a:t> is conducted.</a:t>
            </a:r>
          </a:p>
          <a:p>
            <a:endParaRPr lang="en-US" dirty="0"/>
          </a:p>
          <a:p>
            <a:r>
              <a:rPr lang="en-US" dirty="0"/>
              <a:t>Although PSUs have irregular boundaries we convert everything to 100x100 sqm grid and use them as training sample.</a:t>
            </a:r>
          </a:p>
          <a:p>
            <a:endParaRPr lang="en-US" dirty="0"/>
          </a:p>
          <a:p>
            <a:r>
              <a:rPr lang="en-US" dirty="0"/>
              <a:t>We have limited retrospective data, and therefore we are relying on hand-crafted features to find baseline results.</a:t>
            </a:r>
          </a:p>
        </p:txBody>
      </p:sp>
      <p:sp>
        <p:nvSpPr>
          <p:cNvPr id="4" name="Slide Number Placeholder 3"/>
          <p:cNvSpPr>
            <a:spLocks noGrp="1"/>
          </p:cNvSpPr>
          <p:nvPr>
            <p:ph type="sldNum" sz="quarter" idx="5"/>
          </p:nvPr>
        </p:nvSpPr>
        <p:spPr/>
        <p:txBody>
          <a:bodyPr/>
          <a:lstStyle/>
          <a:p>
            <a:fld id="{FEE769CB-79D5-474A-A655-416B5A6E3C1E}" type="slidenum">
              <a:rPr lang="en-US" smtClean="0"/>
              <a:t>7</a:t>
            </a:fld>
            <a:endParaRPr lang="en-US"/>
          </a:p>
        </p:txBody>
      </p:sp>
    </p:spTree>
    <p:extLst>
      <p:ext uri="{BB962C8B-B14F-4D97-AF65-F5344CB8AC3E}">
        <p14:creationId xmlns:p14="http://schemas.microsoft.com/office/powerpoint/2010/main" val="60223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remote sensing perspective we rely on publicly available data and convert all data to 100x100 grids as well.</a:t>
            </a:r>
          </a:p>
          <a:p>
            <a:endParaRPr lang="en-US" dirty="0"/>
          </a:p>
          <a:p>
            <a:r>
              <a:rPr lang="en-US" dirty="0"/>
              <a:t>Road data from OSM, assuming that road can distance to road is informative of population.</a:t>
            </a:r>
          </a:p>
          <a:p>
            <a:endParaRPr lang="en-US" dirty="0"/>
          </a:p>
          <a:p>
            <a:r>
              <a:rPr lang="en-US" dirty="0"/>
              <a:t>Land-cover classification divides the land 13 classes, </a:t>
            </a:r>
            <a:r>
              <a:rPr lang="en-US" dirty="0" err="1"/>
              <a:t>e.g</a:t>
            </a:r>
            <a:r>
              <a:rPr lang="en-US" dirty="0"/>
              <a:t>,, forest, water, urban etc. </a:t>
            </a:r>
          </a:p>
          <a:p>
            <a:endParaRPr lang="en-US" dirty="0"/>
          </a:p>
          <a:p>
            <a:r>
              <a:rPr lang="en-US" dirty="0"/>
              <a:t>NTL is undated daily but has poor resolution and might not be informative in rural area without light.</a:t>
            </a:r>
          </a:p>
          <a:p>
            <a:endParaRPr lang="en-US" dirty="0"/>
          </a:p>
          <a:p>
            <a:r>
              <a:rPr lang="en-US" dirty="0" err="1"/>
              <a:t>LandSat</a:t>
            </a:r>
            <a:r>
              <a:rPr lang="en-US" dirty="0"/>
              <a:t> is updated frequently and gives us information on the land cover as well.</a:t>
            </a:r>
          </a:p>
          <a:p>
            <a:endParaRPr lang="en-US" dirty="0"/>
          </a:p>
          <a:p>
            <a:r>
              <a:rPr lang="en-US" dirty="0"/>
              <a:t>HRSL was released in 2015 by Facebook and provides information on where settlement exists.</a:t>
            </a:r>
          </a:p>
          <a:p>
            <a:endParaRPr lang="en-US" dirty="0"/>
          </a:p>
          <a:p>
            <a:r>
              <a:rPr lang="en-US" dirty="0"/>
              <a:t>We also use high resolution satellite images that can be updated every 4 days in ideal condition, and enough to see small objects such as buildings, shadow, car etc.</a:t>
            </a:r>
          </a:p>
        </p:txBody>
      </p:sp>
      <p:sp>
        <p:nvSpPr>
          <p:cNvPr id="4" name="Slide Number Placeholder 3"/>
          <p:cNvSpPr>
            <a:spLocks noGrp="1"/>
          </p:cNvSpPr>
          <p:nvPr>
            <p:ph type="sldNum" sz="quarter" idx="5"/>
          </p:nvPr>
        </p:nvSpPr>
        <p:spPr/>
        <p:txBody>
          <a:bodyPr/>
          <a:lstStyle/>
          <a:p>
            <a:fld id="{FEE769CB-79D5-474A-A655-416B5A6E3C1E}" type="slidenum">
              <a:rPr lang="en-US" smtClean="0"/>
              <a:t>8</a:t>
            </a:fld>
            <a:endParaRPr lang="en-US"/>
          </a:p>
        </p:txBody>
      </p:sp>
    </p:spTree>
    <p:extLst>
      <p:ext uri="{BB962C8B-B14F-4D97-AF65-F5344CB8AC3E}">
        <p14:creationId xmlns:p14="http://schemas.microsoft.com/office/powerpoint/2010/main" val="2469695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use high resolution satellite images that can be updated every 4 days in ideal condition, and enough to see small objects such as buildings, shadow, car etc.</a:t>
            </a:r>
          </a:p>
          <a:p>
            <a:endParaRPr lang="en-US" dirty="0"/>
          </a:p>
          <a:p>
            <a:r>
              <a:rPr lang="en-US" dirty="0"/>
              <a:t>We use these images to extract building footprints.</a:t>
            </a:r>
          </a:p>
        </p:txBody>
      </p:sp>
      <p:sp>
        <p:nvSpPr>
          <p:cNvPr id="4" name="Slide Number Placeholder 3"/>
          <p:cNvSpPr>
            <a:spLocks noGrp="1"/>
          </p:cNvSpPr>
          <p:nvPr>
            <p:ph type="sldNum" sz="quarter" idx="5"/>
          </p:nvPr>
        </p:nvSpPr>
        <p:spPr/>
        <p:txBody>
          <a:bodyPr/>
          <a:lstStyle/>
          <a:p>
            <a:fld id="{FEE769CB-79D5-474A-A655-416B5A6E3C1E}" type="slidenum">
              <a:rPr lang="en-US" smtClean="0"/>
              <a:t>9</a:t>
            </a:fld>
            <a:endParaRPr lang="en-US"/>
          </a:p>
        </p:txBody>
      </p:sp>
    </p:spTree>
    <p:extLst>
      <p:ext uri="{BB962C8B-B14F-4D97-AF65-F5344CB8AC3E}">
        <p14:creationId xmlns:p14="http://schemas.microsoft.com/office/powerpoint/2010/main" val="54572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8E91930-FE5A-48BF-937B-FC2DB1BA8978}"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9D4B84-E3C2-4677-9DDC-3D7238E9DF25}" type="slidenum">
              <a:rPr lang="en-GB" smtClean="0"/>
              <a:t>‹#›</a:t>
            </a:fld>
            <a:endParaRPr lang="en-GB"/>
          </a:p>
        </p:txBody>
      </p:sp>
    </p:spTree>
    <p:extLst>
      <p:ext uri="{BB962C8B-B14F-4D97-AF65-F5344CB8AC3E}">
        <p14:creationId xmlns:p14="http://schemas.microsoft.com/office/powerpoint/2010/main" val="2030131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8E91930-FE5A-48BF-937B-FC2DB1BA8978}"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9D4B84-E3C2-4677-9DDC-3D7238E9DF25}" type="slidenum">
              <a:rPr lang="en-GB" smtClean="0"/>
              <a:t>‹#›</a:t>
            </a:fld>
            <a:endParaRPr lang="en-GB"/>
          </a:p>
        </p:txBody>
      </p:sp>
    </p:spTree>
    <p:extLst>
      <p:ext uri="{BB962C8B-B14F-4D97-AF65-F5344CB8AC3E}">
        <p14:creationId xmlns:p14="http://schemas.microsoft.com/office/powerpoint/2010/main" val="35359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8E91930-FE5A-48BF-937B-FC2DB1BA8978}"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9D4B84-E3C2-4677-9DDC-3D7238E9DF25}" type="slidenum">
              <a:rPr lang="en-GB" smtClean="0"/>
              <a:t>‹#›</a:t>
            </a:fld>
            <a:endParaRPr lang="en-GB"/>
          </a:p>
        </p:txBody>
      </p:sp>
    </p:spTree>
    <p:extLst>
      <p:ext uri="{BB962C8B-B14F-4D97-AF65-F5344CB8AC3E}">
        <p14:creationId xmlns:p14="http://schemas.microsoft.com/office/powerpoint/2010/main" val="539505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8E91930-FE5A-48BF-937B-FC2DB1BA8978}"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9D4B84-E3C2-4677-9DDC-3D7238E9DF25}" type="slidenum">
              <a:rPr lang="en-GB" smtClean="0"/>
              <a:t>‹#›</a:t>
            </a:fld>
            <a:endParaRPr lang="en-GB"/>
          </a:p>
        </p:txBody>
      </p:sp>
    </p:spTree>
    <p:extLst>
      <p:ext uri="{BB962C8B-B14F-4D97-AF65-F5344CB8AC3E}">
        <p14:creationId xmlns:p14="http://schemas.microsoft.com/office/powerpoint/2010/main" val="374195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E91930-FE5A-48BF-937B-FC2DB1BA8978}"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9D4B84-E3C2-4677-9DDC-3D7238E9DF25}" type="slidenum">
              <a:rPr lang="en-GB" smtClean="0"/>
              <a:t>‹#›</a:t>
            </a:fld>
            <a:endParaRPr lang="en-GB"/>
          </a:p>
        </p:txBody>
      </p:sp>
    </p:spTree>
    <p:extLst>
      <p:ext uri="{BB962C8B-B14F-4D97-AF65-F5344CB8AC3E}">
        <p14:creationId xmlns:p14="http://schemas.microsoft.com/office/powerpoint/2010/main" val="426319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8E91930-FE5A-48BF-937B-FC2DB1BA8978}"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9D4B84-E3C2-4677-9DDC-3D7238E9DF25}" type="slidenum">
              <a:rPr lang="en-GB" smtClean="0"/>
              <a:t>‹#›</a:t>
            </a:fld>
            <a:endParaRPr lang="en-GB"/>
          </a:p>
        </p:txBody>
      </p:sp>
    </p:spTree>
    <p:extLst>
      <p:ext uri="{BB962C8B-B14F-4D97-AF65-F5344CB8AC3E}">
        <p14:creationId xmlns:p14="http://schemas.microsoft.com/office/powerpoint/2010/main" val="1294491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8E91930-FE5A-48BF-937B-FC2DB1BA8978}"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D9D4B84-E3C2-4677-9DDC-3D7238E9DF25}" type="slidenum">
              <a:rPr lang="en-GB" smtClean="0"/>
              <a:t>‹#›</a:t>
            </a:fld>
            <a:endParaRPr lang="en-GB"/>
          </a:p>
        </p:txBody>
      </p:sp>
    </p:spTree>
    <p:extLst>
      <p:ext uri="{BB962C8B-B14F-4D97-AF65-F5344CB8AC3E}">
        <p14:creationId xmlns:p14="http://schemas.microsoft.com/office/powerpoint/2010/main" val="3840610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8E91930-FE5A-48BF-937B-FC2DB1BA8978}" type="datetimeFigureOut">
              <a:rPr lang="en-GB" smtClean="0"/>
              <a:t>26/01/2021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D9D4B84-E3C2-4677-9DDC-3D7238E9DF25}" type="slidenum">
              <a:rPr lang="en-GB" smtClean="0"/>
              <a:t>‹#›</a:t>
            </a:fld>
            <a:endParaRPr lang="en-GB"/>
          </a:p>
        </p:txBody>
      </p:sp>
    </p:spTree>
    <p:extLst>
      <p:ext uri="{BB962C8B-B14F-4D97-AF65-F5344CB8AC3E}">
        <p14:creationId xmlns:p14="http://schemas.microsoft.com/office/powerpoint/2010/main" val="2685707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E91930-FE5A-48BF-937B-FC2DB1BA8978}" type="datetimeFigureOut">
              <a:rPr lang="en-GB" smtClean="0"/>
              <a:t>26/01/2021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D9D4B84-E3C2-4677-9DDC-3D7238E9DF25}" type="slidenum">
              <a:rPr lang="en-GB" smtClean="0"/>
              <a:t>‹#›</a:t>
            </a:fld>
            <a:endParaRPr lang="en-GB"/>
          </a:p>
        </p:txBody>
      </p:sp>
    </p:spTree>
    <p:extLst>
      <p:ext uri="{BB962C8B-B14F-4D97-AF65-F5344CB8AC3E}">
        <p14:creationId xmlns:p14="http://schemas.microsoft.com/office/powerpoint/2010/main" val="3863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E91930-FE5A-48BF-937B-FC2DB1BA8978}"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9D4B84-E3C2-4677-9DDC-3D7238E9DF25}" type="slidenum">
              <a:rPr lang="en-GB" smtClean="0"/>
              <a:t>‹#›</a:t>
            </a:fld>
            <a:endParaRPr lang="en-GB"/>
          </a:p>
        </p:txBody>
      </p:sp>
    </p:spTree>
    <p:extLst>
      <p:ext uri="{BB962C8B-B14F-4D97-AF65-F5344CB8AC3E}">
        <p14:creationId xmlns:p14="http://schemas.microsoft.com/office/powerpoint/2010/main" val="3068821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E91930-FE5A-48BF-937B-FC2DB1BA8978}"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9D4B84-E3C2-4677-9DDC-3D7238E9DF25}" type="slidenum">
              <a:rPr lang="en-GB" smtClean="0"/>
              <a:t>‹#›</a:t>
            </a:fld>
            <a:endParaRPr lang="en-GB"/>
          </a:p>
        </p:txBody>
      </p:sp>
    </p:spTree>
    <p:extLst>
      <p:ext uri="{BB962C8B-B14F-4D97-AF65-F5344CB8AC3E}">
        <p14:creationId xmlns:p14="http://schemas.microsoft.com/office/powerpoint/2010/main" val="702408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91930-FE5A-48BF-937B-FC2DB1BA8978}" type="datetimeFigureOut">
              <a:rPr lang="en-GB" smtClean="0"/>
              <a:t>26/01/2021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D4B84-E3C2-4677-9DDC-3D7238E9DF25}" type="slidenum">
              <a:rPr lang="en-GB" smtClean="0"/>
              <a:t>‹#›</a:t>
            </a:fld>
            <a:endParaRPr lang="en-GB"/>
          </a:p>
        </p:txBody>
      </p:sp>
    </p:spTree>
    <p:extLst>
      <p:ext uri="{BB962C8B-B14F-4D97-AF65-F5344CB8AC3E}">
        <p14:creationId xmlns:p14="http://schemas.microsoft.com/office/powerpoint/2010/main" val="3456986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453" y="1364821"/>
            <a:ext cx="10276895" cy="2387600"/>
          </a:xfrm>
        </p:spPr>
        <p:txBody>
          <a:bodyPr>
            <a:normAutofit fontScale="90000"/>
          </a:bodyPr>
          <a:lstStyle/>
          <a:p>
            <a:r>
              <a:rPr lang="en-GB" dirty="0"/>
              <a:t>Estimating population density from </a:t>
            </a:r>
            <a:br>
              <a:rPr lang="en-GB" dirty="0"/>
            </a:br>
            <a:r>
              <a:rPr lang="en-GB" dirty="0"/>
              <a:t>remote sensing and </a:t>
            </a:r>
            <a:r>
              <a:rPr lang="en-GB" dirty="0" err="1"/>
              <a:t>microcensus</a:t>
            </a:r>
            <a:endParaRPr lang="en-GB" dirty="0">
              <a:latin typeface="+mn-lt"/>
              <a:cs typeface="Poppins" panose="00000500000000000000" pitchFamily="50" charset="0"/>
            </a:endParaRPr>
          </a:p>
        </p:txBody>
      </p:sp>
      <p:sp>
        <p:nvSpPr>
          <p:cNvPr id="3" name="Subtitle 2"/>
          <p:cNvSpPr>
            <a:spLocks noGrp="1"/>
          </p:cNvSpPr>
          <p:nvPr>
            <p:ph type="subTitle" idx="1"/>
          </p:nvPr>
        </p:nvSpPr>
        <p:spPr>
          <a:xfrm>
            <a:off x="1524000" y="4087067"/>
            <a:ext cx="9144000" cy="1655762"/>
          </a:xfrm>
        </p:spPr>
        <p:txBody>
          <a:bodyPr/>
          <a:lstStyle/>
          <a:p>
            <a:r>
              <a:rPr lang="en-GB" dirty="0" err="1">
                <a:cs typeface="Poppins" panose="00000500000000000000" pitchFamily="50" charset="0"/>
              </a:rPr>
              <a:t>Sohan</a:t>
            </a:r>
            <a:r>
              <a:rPr lang="en-GB" dirty="0">
                <a:cs typeface="Poppins" panose="00000500000000000000" pitchFamily="50" charset="0"/>
              </a:rPr>
              <a:t> Seth, Isaac Neal</a:t>
            </a:r>
          </a:p>
          <a:p>
            <a:r>
              <a:rPr lang="en-GB" dirty="0">
                <a:cs typeface="Poppins" panose="00000500000000000000" pitchFamily="50" charset="0"/>
              </a:rPr>
              <a:t>School of Informatics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639" y="246602"/>
            <a:ext cx="4653998" cy="1118219"/>
          </a:xfrm>
          <a:prstGeom prst="rect">
            <a:avLst/>
          </a:prstGeom>
        </p:spPr>
      </p:pic>
      <p:sp>
        <p:nvSpPr>
          <p:cNvPr id="7" name="Oval 6"/>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8" name="Oval 7"/>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9" name="Oval 8"/>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pic>
        <p:nvPicPr>
          <p:cNvPr id="6" name="Picture 5" descr="A picture containing shape&#10;&#10;Description automatically generated">
            <a:extLst>
              <a:ext uri="{FF2B5EF4-FFF2-40B4-BE49-F238E27FC236}">
                <a16:creationId xmlns:a16="http://schemas.microsoft.com/office/drawing/2014/main" id="{1490788A-28C5-4A46-A3EB-F6BC3273B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5027" y="5080775"/>
            <a:ext cx="5428130" cy="824808"/>
          </a:xfrm>
          <a:prstGeom prst="rect">
            <a:avLst/>
          </a:prstGeom>
        </p:spPr>
      </p:pic>
    </p:spTree>
    <p:extLst>
      <p:ext uri="{BB962C8B-B14F-4D97-AF65-F5344CB8AC3E}">
        <p14:creationId xmlns:p14="http://schemas.microsoft.com/office/powerpoint/2010/main" val="724848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F12ED-EA3B-BE4A-92CA-D570C9FAFD10}"/>
              </a:ext>
            </a:extLst>
          </p:cNvPr>
          <p:cNvSpPr>
            <a:spLocks noGrp="1"/>
          </p:cNvSpPr>
          <p:nvPr>
            <p:ph type="title"/>
          </p:nvPr>
        </p:nvSpPr>
        <p:spPr/>
        <p:txBody>
          <a:bodyPr/>
          <a:lstStyle/>
          <a:p>
            <a:r>
              <a:rPr lang="en-US"/>
              <a:t>Building footprint</a:t>
            </a:r>
          </a:p>
        </p:txBody>
      </p:sp>
      <p:sp>
        <p:nvSpPr>
          <p:cNvPr id="3" name="Content Placeholder 2">
            <a:extLst>
              <a:ext uri="{FF2B5EF4-FFF2-40B4-BE49-F238E27FC236}">
                <a16:creationId xmlns:a16="http://schemas.microsoft.com/office/drawing/2014/main" id="{8D9E4225-24E0-E146-8649-43B0B34C2AEA}"/>
              </a:ext>
            </a:extLst>
          </p:cNvPr>
          <p:cNvSpPr>
            <a:spLocks noGrp="1"/>
          </p:cNvSpPr>
          <p:nvPr>
            <p:ph idx="1"/>
          </p:nvPr>
        </p:nvSpPr>
        <p:spPr>
          <a:xfrm>
            <a:off x="987453" y="5904066"/>
            <a:ext cx="10515600" cy="607780"/>
          </a:xfrm>
        </p:spPr>
        <p:txBody>
          <a:bodyPr vert="horz" lIns="91440" tIns="45720" rIns="91440" bIns="45720" rtlCol="0" anchor="t">
            <a:normAutofit/>
          </a:bodyPr>
          <a:lstStyle/>
          <a:p>
            <a:r>
              <a:rPr lang="en-US" dirty="0"/>
              <a:t>We don’t need exact estimate: our goal is population not footprint</a:t>
            </a:r>
            <a:endParaRPr lang="en-US" dirty="0">
              <a:cs typeface="Calibri"/>
            </a:endParaRPr>
          </a:p>
          <a:p>
            <a:endParaRPr lang="en-US" dirty="0">
              <a:cs typeface="Calibri"/>
            </a:endParaRPr>
          </a:p>
        </p:txBody>
      </p:sp>
      <p:sp>
        <p:nvSpPr>
          <p:cNvPr id="4" name="Oval 3">
            <a:extLst>
              <a:ext uri="{FF2B5EF4-FFF2-40B4-BE49-F238E27FC236}">
                <a16:creationId xmlns:a16="http://schemas.microsoft.com/office/drawing/2014/main" id="{B2F88932-E6B7-B444-8F2E-907CDD2C133F}"/>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5" name="Oval 4">
            <a:extLst>
              <a:ext uri="{FF2B5EF4-FFF2-40B4-BE49-F238E27FC236}">
                <a16:creationId xmlns:a16="http://schemas.microsoft.com/office/drawing/2014/main" id="{B92EF18F-F140-5241-AE99-12377544CCE2}"/>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6" name="Oval 5">
            <a:extLst>
              <a:ext uri="{FF2B5EF4-FFF2-40B4-BE49-F238E27FC236}">
                <a16:creationId xmlns:a16="http://schemas.microsoft.com/office/drawing/2014/main" id="{8D20C74B-9251-1841-858B-19291F0C0F6B}"/>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pic>
        <p:nvPicPr>
          <p:cNvPr id="8" name="Picture 8" descr="Application, map&#10;&#10;Description automatically generated">
            <a:extLst>
              <a:ext uri="{FF2B5EF4-FFF2-40B4-BE49-F238E27FC236}">
                <a16:creationId xmlns:a16="http://schemas.microsoft.com/office/drawing/2014/main" id="{42F09FE2-5D9B-46DD-9A4D-B132ED0F092D}"/>
              </a:ext>
            </a:extLst>
          </p:cNvPr>
          <p:cNvPicPr>
            <a:picLocks noChangeAspect="1"/>
          </p:cNvPicPr>
          <p:nvPr/>
        </p:nvPicPr>
        <p:blipFill>
          <a:blip r:embed="rId3"/>
          <a:stretch>
            <a:fillRect/>
          </a:stretch>
        </p:blipFill>
        <p:spPr>
          <a:xfrm>
            <a:off x="2860958" y="1527903"/>
            <a:ext cx="1403103" cy="4114800"/>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F36ECFDC-F170-4D8B-BBE2-8FBD650E2B3B}"/>
              </a:ext>
            </a:extLst>
          </p:cNvPr>
          <p:cNvPicPr>
            <a:picLocks noChangeAspect="1"/>
          </p:cNvPicPr>
          <p:nvPr/>
        </p:nvPicPr>
        <p:blipFill>
          <a:blip r:embed="rId4"/>
          <a:stretch>
            <a:fillRect/>
          </a:stretch>
        </p:blipFill>
        <p:spPr>
          <a:xfrm>
            <a:off x="1229879" y="1527903"/>
            <a:ext cx="1442377" cy="4114800"/>
          </a:xfrm>
          <a:prstGeom prst="rect">
            <a:avLst/>
          </a:prstGeom>
        </p:spPr>
      </p:pic>
      <p:sp>
        <p:nvSpPr>
          <p:cNvPr id="10" name="Oval 9">
            <a:extLst>
              <a:ext uri="{FF2B5EF4-FFF2-40B4-BE49-F238E27FC236}">
                <a16:creationId xmlns:a16="http://schemas.microsoft.com/office/drawing/2014/main" id="{007E213B-C863-41DF-9072-A11AA98BDF98}"/>
              </a:ext>
            </a:extLst>
          </p:cNvPr>
          <p:cNvSpPr/>
          <p:nvPr/>
        </p:nvSpPr>
        <p:spPr>
          <a:xfrm>
            <a:off x="2024767" y="3240527"/>
            <a:ext cx="281066" cy="2810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2F335B1-594D-48DC-9F23-C4BA1DC099FD}"/>
              </a:ext>
            </a:extLst>
          </p:cNvPr>
          <p:cNvSpPr/>
          <p:nvPr/>
        </p:nvSpPr>
        <p:spPr>
          <a:xfrm>
            <a:off x="2024766" y="4652100"/>
            <a:ext cx="281066" cy="2810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E4BBFF-3898-41AB-B220-6254C70FDC3C}"/>
              </a:ext>
            </a:extLst>
          </p:cNvPr>
          <p:cNvSpPr/>
          <p:nvPr/>
        </p:nvSpPr>
        <p:spPr>
          <a:xfrm>
            <a:off x="1550078" y="3109363"/>
            <a:ext cx="274821" cy="2685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D6B849F-9B52-4AB1-B3AA-3AB39772999D}"/>
              </a:ext>
            </a:extLst>
          </p:cNvPr>
          <p:cNvSpPr/>
          <p:nvPr/>
        </p:nvSpPr>
        <p:spPr>
          <a:xfrm>
            <a:off x="1550077" y="4489707"/>
            <a:ext cx="274821" cy="2685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F3B0682-814D-458E-8142-E3E2D215C738}"/>
              </a:ext>
            </a:extLst>
          </p:cNvPr>
          <p:cNvSpPr/>
          <p:nvPr/>
        </p:nvSpPr>
        <p:spPr>
          <a:xfrm>
            <a:off x="3030356" y="3465379"/>
            <a:ext cx="281066" cy="2810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A5CF7CD-0525-4B0C-A7AD-80150624E542}"/>
              </a:ext>
            </a:extLst>
          </p:cNvPr>
          <p:cNvSpPr/>
          <p:nvPr/>
        </p:nvSpPr>
        <p:spPr>
          <a:xfrm>
            <a:off x="3030357" y="4833231"/>
            <a:ext cx="281066" cy="2810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5B963C3-D03F-4021-B416-A76872D60857}"/>
              </a:ext>
            </a:extLst>
          </p:cNvPr>
          <p:cNvSpPr/>
          <p:nvPr/>
        </p:nvSpPr>
        <p:spPr>
          <a:xfrm>
            <a:off x="3030356" y="3933820"/>
            <a:ext cx="281066" cy="2810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EDAAB7-32B6-46F6-9B30-D3BD9C904389}"/>
              </a:ext>
            </a:extLst>
          </p:cNvPr>
          <p:cNvSpPr/>
          <p:nvPr/>
        </p:nvSpPr>
        <p:spPr>
          <a:xfrm>
            <a:off x="3011617" y="5357885"/>
            <a:ext cx="281066" cy="2810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8" descr="Graphical user interface, application, PowerPoint&#10;&#10;Description automatically generated">
            <a:extLst>
              <a:ext uri="{FF2B5EF4-FFF2-40B4-BE49-F238E27FC236}">
                <a16:creationId xmlns:a16="http://schemas.microsoft.com/office/drawing/2014/main" id="{290CDE3F-FFC9-4D26-9C31-A84D4BC3CE20}"/>
              </a:ext>
            </a:extLst>
          </p:cNvPr>
          <p:cNvPicPr>
            <a:picLocks noChangeAspect="1"/>
          </p:cNvPicPr>
          <p:nvPr/>
        </p:nvPicPr>
        <p:blipFill>
          <a:blip r:embed="rId5"/>
          <a:stretch>
            <a:fillRect/>
          </a:stretch>
        </p:blipFill>
        <p:spPr>
          <a:xfrm>
            <a:off x="4333225" y="1527903"/>
            <a:ext cx="1369159" cy="4114800"/>
          </a:xfrm>
          <a:prstGeom prst="rect">
            <a:avLst/>
          </a:prstGeom>
        </p:spPr>
      </p:pic>
      <p:sp>
        <p:nvSpPr>
          <p:cNvPr id="19" name="Oval 18">
            <a:extLst>
              <a:ext uri="{FF2B5EF4-FFF2-40B4-BE49-F238E27FC236}">
                <a16:creationId xmlns:a16="http://schemas.microsoft.com/office/drawing/2014/main" id="{100E8C68-06B2-4502-8A1F-6BE6374EFCEC}"/>
              </a:ext>
            </a:extLst>
          </p:cNvPr>
          <p:cNvSpPr/>
          <p:nvPr/>
        </p:nvSpPr>
        <p:spPr>
          <a:xfrm>
            <a:off x="4710503" y="3384182"/>
            <a:ext cx="281066" cy="2810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EA3969B-F340-48C2-909D-D658F1C8FD32}"/>
              </a:ext>
            </a:extLst>
          </p:cNvPr>
          <p:cNvSpPr/>
          <p:nvPr/>
        </p:nvSpPr>
        <p:spPr>
          <a:xfrm>
            <a:off x="4698011" y="4758280"/>
            <a:ext cx="281066" cy="2810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67A9D92-5B8A-3843-8D70-9FD29C3B22AB}"/>
              </a:ext>
            </a:extLst>
          </p:cNvPr>
          <p:cNvSpPr txBox="1"/>
          <p:nvPr/>
        </p:nvSpPr>
        <p:spPr>
          <a:xfrm>
            <a:off x="5653987" y="1659359"/>
            <a:ext cx="569981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err="1">
                <a:cs typeface="Calibri"/>
              </a:rPr>
              <a:t>SpaceNet</a:t>
            </a:r>
            <a:r>
              <a:rPr lang="en-US" sz="2800" dirty="0">
                <a:cs typeface="Calibri"/>
              </a:rPr>
              <a:t> is a publicly available building footprint dataset covering a large area in Brazil</a:t>
            </a:r>
          </a:p>
          <a:p>
            <a:pPr marL="457200" indent="-457200">
              <a:buFont typeface="Arial"/>
              <a:buChar char="•"/>
            </a:pPr>
            <a:r>
              <a:rPr lang="en-US" sz="2800" dirty="0">
                <a:cs typeface="Calibri"/>
              </a:rPr>
              <a:t>Pretrained model (U-Net) without additional human labelling in Mozambique using </a:t>
            </a:r>
            <a:r>
              <a:rPr lang="en-US" sz="2800" dirty="0" err="1">
                <a:cs typeface="Calibri"/>
              </a:rPr>
              <a:t>SpaceNet</a:t>
            </a:r>
            <a:endParaRPr lang="en-US" dirty="0">
              <a:cs typeface="Calibri"/>
            </a:endParaRPr>
          </a:p>
          <a:p>
            <a:pPr marL="457200" indent="-457200">
              <a:buFont typeface="Arial"/>
              <a:buChar char="•"/>
            </a:pPr>
            <a:r>
              <a:rPr lang="en-US" sz="2800" dirty="0"/>
              <a:t>Retrained proof of concept model (1 epoch) on ‘dot’ labels (</a:t>
            </a:r>
            <a:r>
              <a:rPr lang="en-US" sz="2800" dirty="0" err="1"/>
              <a:t>SpaceSUR</a:t>
            </a:r>
            <a:r>
              <a:rPr lang="en-US" sz="2800" dirty="0"/>
              <a:t> and </a:t>
            </a:r>
            <a:r>
              <a:rPr lang="en-US" sz="2800" dirty="0" err="1"/>
              <a:t>GroundWork</a:t>
            </a:r>
            <a:r>
              <a:rPr lang="en-US" sz="2800" dirty="0"/>
              <a:t>) </a:t>
            </a:r>
            <a:endParaRPr lang="en-US" sz="2800" dirty="0">
              <a:cs typeface="Calibri"/>
            </a:endParaRPr>
          </a:p>
        </p:txBody>
      </p:sp>
      <p:sp>
        <p:nvSpPr>
          <p:cNvPr id="7" name="Rectangle 6">
            <a:extLst>
              <a:ext uri="{FF2B5EF4-FFF2-40B4-BE49-F238E27FC236}">
                <a16:creationId xmlns:a16="http://schemas.microsoft.com/office/drawing/2014/main" id="{A59EB1CB-1E10-BC4E-8020-5FCFF4339A1A}"/>
              </a:ext>
            </a:extLst>
          </p:cNvPr>
          <p:cNvSpPr/>
          <p:nvPr/>
        </p:nvSpPr>
        <p:spPr>
          <a:xfrm>
            <a:off x="1344413" y="1554797"/>
            <a:ext cx="4309574" cy="13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931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E42B-68FB-2343-A9B0-747D8BEB66F5}"/>
              </a:ext>
            </a:extLst>
          </p:cNvPr>
          <p:cNvSpPr>
            <a:spLocks noGrp="1"/>
          </p:cNvSpPr>
          <p:nvPr>
            <p:ph type="title"/>
          </p:nvPr>
        </p:nvSpPr>
        <p:spPr/>
        <p:txBody>
          <a:bodyPr/>
          <a:lstStyle/>
          <a:p>
            <a:r>
              <a:rPr lang="en-US" dirty="0"/>
              <a:t>Results</a:t>
            </a:r>
          </a:p>
        </p:txBody>
      </p:sp>
      <p:pic>
        <p:nvPicPr>
          <p:cNvPr id="11" name="Picture 10">
            <a:extLst>
              <a:ext uri="{FF2B5EF4-FFF2-40B4-BE49-F238E27FC236}">
                <a16:creationId xmlns:a16="http://schemas.microsoft.com/office/drawing/2014/main" id="{2A98BD8D-C9C2-F74C-8A72-497559038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646" y="2071795"/>
            <a:ext cx="2247900" cy="2654300"/>
          </a:xfrm>
          <a:prstGeom prst="rect">
            <a:avLst/>
          </a:prstGeom>
        </p:spPr>
      </p:pic>
      <p:sp>
        <p:nvSpPr>
          <p:cNvPr id="4" name="Oval 3">
            <a:extLst>
              <a:ext uri="{FF2B5EF4-FFF2-40B4-BE49-F238E27FC236}">
                <a16:creationId xmlns:a16="http://schemas.microsoft.com/office/drawing/2014/main" id="{762F146E-AC33-DF40-8FF2-0848EB9A85E1}"/>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5" name="Oval 4">
            <a:extLst>
              <a:ext uri="{FF2B5EF4-FFF2-40B4-BE49-F238E27FC236}">
                <a16:creationId xmlns:a16="http://schemas.microsoft.com/office/drawing/2014/main" id="{8D7D6720-F37A-4B4C-9C99-3FA4012F8B9F}"/>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6" name="Oval 5">
            <a:extLst>
              <a:ext uri="{FF2B5EF4-FFF2-40B4-BE49-F238E27FC236}">
                <a16:creationId xmlns:a16="http://schemas.microsoft.com/office/drawing/2014/main" id="{A2201544-2C12-1647-85AD-FFF832F946BA}"/>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14" name="Content Placeholder 2">
            <a:extLst>
              <a:ext uri="{FF2B5EF4-FFF2-40B4-BE49-F238E27FC236}">
                <a16:creationId xmlns:a16="http://schemas.microsoft.com/office/drawing/2014/main" id="{A5CDF396-7FC0-7640-B9C1-11759BB5724A}"/>
              </a:ext>
            </a:extLst>
          </p:cNvPr>
          <p:cNvSpPr>
            <a:spLocks noGrp="1"/>
          </p:cNvSpPr>
          <p:nvPr>
            <p:ph idx="1"/>
          </p:nvPr>
        </p:nvSpPr>
        <p:spPr>
          <a:xfrm>
            <a:off x="987453" y="5886112"/>
            <a:ext cx="10515600" cy="1213526"/>
          </a:xfrm>
        </p:spPr>
        <p:txBody>
          <a:bodyPr>
            <a:normAutofit/>
          </a:bodyPr>
          <a:lstStyle/>
          <a:p>
            <a:r>
              <a:rPr lang="en-US" sz="1600" dirty="0" err="1"/>
              <a:t>MeAPE</a:t>
            </a:r>
            <a:r>
              <a:rPr lang="en-US" sz="1600" dirty="0"/>
              <a:t>: Median absolute percentage error</a:t>
            </a:r>
          </a:p>
          <a:p>
            <a:r>
              <a:rPr lang="en-US" sz="1600" dirty="0" err="1"/>
              <a:t>MeAE</a:t>
            </a:r>
            <a:r>
              <a:rPr lang="en-US" sz="1600" dirty="0"/>
              <a:t>: Median absolute error</a:t>
            </a:r>
          </a:p>
          <a:p>
            <a:r>
              <a:rPr lang="en-US" sz="1600" dirty="0" err="1"/>
              <a:t>AggPE</a:t>
            </a:r>
            <a:r>
              <a:rPr lang="en-US" sz="1600" dirty="0"/>
              <a:t>: Aggregated percentage error</a:t>
            </a:r>
          </a:p>
        </p:txBody>
      </p:sp>
      <p:pic>
        <p:nvPicPr>
          <p:cNvPr id="13" name="Picture 12">
            <a:extLst>
              <a:ext uri="{FF2B5EF4-FFF2-40B4-BE49-F238E27FC236}">
                <a16:creationId xmlns:a16="http://schemas.microsoft.com/office/drawing/2014/main" id="{1DC39BE1-CBA7-4F41-91B9-ABFAF255933C}"/>
              </a:ext>
            </a:extLst>
          </p:cNvPr>
          <p:cNvPicPr>
            <a:picLocks noChangeAspect="1"/>
          </p:cNvPicPr>
          <p:nvPr/>
        </p:nvPicPr>
        <p:blipFill>
          <a:blip r:embed="rId4"/>
          <a:stretch>
            <a:fillRect/>
          </a:stretch>
        </p:blipFill>
        <p:spPr>
          <a:xfrm>
            <a:off x="194942" y="1292087"/>
            <a:ext cx="9518443" cy="4410986"/>
          </a:xfrm>
          <a:prstGeom prst="rect">
            <a:avLst/>
          </a:prstGeom>
        </p:spPr>
      </p:pic>
      <p:sp>
        <p:nvSpPr>
          <p:cNvPr id="15" name="Rectangle 14">
            <a:extLst>
              <a:ext uri="{FF2B5EF4-FFF2-40B4-BE49-F238E27FC236}">
                <a16:creationId xmlns:a16="http://schemas.microsoft.com/office/drawing/2014/main" id="{6B5EC3E9-EFBC-0746-ACCA-04E53CF3B443}"/>
              </a:ext>
            </a:extLst>
          </p:cNvPr>
          <p:cNvSpPr/>
          <p:nvPr/>
        </p:nvSpPr>
        <p:spPr>
          <a:xfrm>
            <a:off x="194942" y="4532244"/>
            <a:ext cx="9474704" cy="318052"/>
          </a:xfrm>
          <a:prstGeom prst="rect">
            <a:avLst/>
          </a:prstGeom>
          <a:noFill/>
          <a:ln w="635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70153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E42B-68FB-2343-A9B0-747D8BEB66F5}"/>
              </a:ext>
            </a:extLst>
          </p:cNvPr>
          <p:cNvSpPr>
            <a:spLocks noGrp="1"/>
          </p:cNvSpPr>
          <p:nvPr>
            <p:ph type="title"/>
          </p:nvPr>
        </p:nvSpPr>
        <p:spPr/>
        <p:txBody>
          <a:bodyPr/>
          <a:lstStyle/>
          <a:p>
            <a:r>
              <a:rPr lang="en-US" dirty="0"/>
              <a:t>Results</a:t>
            </a:r>
          </a:p>
        </p:txBody>
      </p:sp>
      <p:pic>
        <p:nvPicPr>
          <p:cNvPr id="11" name="Picture 10">
            <a:extLst>
              <a:ext uri="{FF2B5EF4-FFF2-40B4-BE49-F238E27FC236}">
                <a16:creationId xmlns:a16="http://schemas.microsoft.com/office/drawing/2014/main" id="{2A98BD8D-C9C2-F74C-8A72-497559038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646" y="2071795"/>
            <a:ext cx="2247900" cy="2654300"/>
          </a:xfrm>
          <a:prstGeom prst="rect">
            <a:avLst/>
          </a:prstGeom>
        </p:spPr>
      </p:pic>
      <p:sp>
        <p:nvSpPr>
          <p:cNvPr id="4" name="Oval 3">
            <a:extLst>
              <a:ext uri="{FF2B5EF4-FFF2-40B4-BE49-F238E27FC236}">
                <a16:creationId xmlns:a16="http://schemas.microsoft.com/office/drawing/2014/main" id="{762F146E-AC33-DF40-8FF2-0848EB9A85E1}"/>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5" name="Oval 4">
            <a:extLst>
              <a:ext uri="{FF2B5EF4-FFF2-40B4-BE49-F238E27FC236}">
                <a16:creationId xmlns:a16="http://schemas.microsoft.com/office/drawing/2014/main" id="{8D7D6720-F37A-4B4C-9C99-3FA4012F8B9F}"/>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6" name="Oval 5">
            <a:extLst>
              <a:ext uri="{FF2B5EF4-FFF2-40B4-BE49-F238E27FC236}">
                <a16:creationId xmlns:a16="http://schemas.microsoft.com/office/drawing/2014/main" id="{A2201544-2C12-1647-85AD-FFF832F946BA}"/>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14" name="Content Placeholder 2">
            <a:extLst>
              <a:ext uri="{FF2B5EF4-FFF2-40B4-BE49-F238E27FC236}">
                <a16:creationId xmlns:a16="http://schemas.microsoft.com/office/drawing/2014/main" id="{A5CDF396-7FC0-7640-B9C1-11759BB5724A}"/>
              </a:ext>
            </a:extLst>
          </p:cNvPr>
          <p:cNvSpPr>
            <a:spLocks noGrp="1"/>
          </p:cNvSpPr>
          <p:nvPr>
            <p:ph idx="1"/>
          </p:nvPr>
        </p:nvSpPr>
        <p:spPr>
          <a:xfrm>
            <a:off x="838200" y="5644474"/>
            <a:ext cx="10515600" cy="1213526"/>
          </a:xfrm>
        </p:spPr>
        <p:txBody>
          <a:bodyPr>
            <a:normAutofit fontScale="85000" lnSpcReduction="20000"/>
          </a:bodyPr>
          <a:lstStyle/>
          <a:p>
            <a:r>
              <a:rPr lang="en-US" dirty="0" err="1"/>
              <a:t>MeAPE</a:t>
            </a:r>
            <a:r>
              <a:rPr lang="en-US" dirty="0"/>
              <a:t>: Median absolute percentage error</a:t>
            </a:r>
          </a:p>
          <a:p>
            <a:r>
              <a:rPr lang="en-US" dirty="0" err="1"/>
              <a:t>MeAE</a:t>
            </a:r>
            <a:r>
              <a:rPr lang="en-US" dirty="0"/>
              <a:t>: Median absolute error</a:t>
            </a:r>
          </a:p>
          <a:p>
            <a:r>
              <a:rPr lang="en-US" dirty="0" err="1"/>
              <a:t>AggPE</a:t>
            </a:r>
            <a:r>
              <a:rPr lang="en-US" dirty="0"/>
              <a:t>: Aggregated percentage error</a:t>
            </a:r>
          </a:p>
        </p:txBody>
      </p:sp>
      <p:pic>
        <p:nvPicPr>
          <p:cNvPr id="13" name="Picture 12">
            <a:extLst>
              <a:ext uri="{FF2B5EF4-FFF2-40B4-BE49-F238E27FC236}">
                <a16:creationId xmlns:a16="http://schemas.microsoft.com/office/drawing/2014/main" id="{1DC39BE1-CBA7-4F41-91B9-ABFAF255933C}"/>
              </a:ext>
            </a:extLst>
          </p:cNvPr>
          <p:cNvPicPr>
            <a:picLocks noChangeAspect="1"/>
          </p:cNvPicPr>
          <p:nvPr/>
        </p:nvPicPr>
        <p:blipFill>
          <a:blip r:embed="rId4"/>
          <a:stretch>
            <a:fillRect/>
          </a:stretch>
        </p:blipFill>
        <p:spPr>
          <a:xfrm>
            <a:off x="194942" y="1292087"/>
            <a:ext cx="9518443" cy="4410986"/>
          </a:xfrm>
          <a:prstGeom prst="rect">
            <a:avLst/>
          </a:prstGeom>
        </p:spPr>
      </p:pic>
      <p:sp>
        <p:nvSpPr>
          <p:cNvPr id="15" name="Rectangle 14">
            <a:extLst>
              <a:ext uri="{FF2B5EF4-FFF2-40B4-BE49-F238E27FC236}">
                <a16:creationId xmlns:a16="http://schemas.microsoft.com/office/drawing/2014/main" id="{6B5EC3E9-EFBC-0746-ACCA-04E53CF3B443}"/>
              </a:ext>
            </a:extLst>
          </p:cNvPr>
          <p:cNvSpPr/>
          <p:nvPr/>
        </p:nvSpPr>
        <p:spPr>
          <a:xfrm>
            <a:off x="194942" y="4770780"/>
            <a:ext cx="9474704" cy="318052"/>
          </a:xfrm>
          <a:prstGeom prst="rect">
            <a:avLst/>
          </a:prstGeom>
          <a:noFill/>
          <a:ln w="635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91C9D083-97F1-CB4D-9421-CFC26BF480F2}"/>
              </a:ext>
            </a:extLst>
          </p:cNvPr>
          <p:cNvSpPr/>
          <p:nvPr/>
        </p:nvSpPr>
        <p:spPr>
          <a:xfrm>
            <a:off x="194942" y="5267737"/>
            <a:ext cx="9474704" cy="318052"/>
          </a:xfrm>
          <a:prstGeom prst="rect">
            <a:avLst/>
          </a:prstGeom>
          <a:noFill/>
          <a:ln w="635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05585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E42B-68FB-2343-A9B0-747D8BEB66F5}"/>
              </a:ext>
            </a:extLst>
          </p:cNvPr>
          <p:cNvSpPr>
            <a:spLocks noGrp="1"/>
          </p:cNvSpPr>
          <p:nvPr>
            <p:ph type="title"/>
          </p:nvPr>
        </p:nvSpPr>
        <p:spPr/>
        <p:txBody>
          <a:bodyPr/>
          <a:lstStyle/>
          <a:p>
            <a:r>
              <a:rPr lang="en-US" dirty="0"/>
              <a:t>Results</a:t>
            </a:r>
          </a:p>
        </p:txBody>
      </p:sp>
      <p:pic>
        <p:nvPicPr>
          <p:cNvPr id="11" name="Picture 10">
            <a:extLst>
              <a:ext uri="{FF2B5EF4-FFF2-40B4-BE49-F238E27FC236}">
                <a16:creationId xmlns:a16="http://schemas.microsoft.com/office/drawing/2014/main" id="{2A98BD8D-C9C2-F74C-8A72-497559038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646" y="2071795"/>
            <a:ext cx="2247900" cy="2654300"/>
          </a:xfrm>
          <a:prstGeom prst="rect">
            <a:avLst/>
          </a:prstGeom>
        </p:spPr>
      </p:pic>
      <p:sp>
        <p:nvSpPr>
          <p:cNvPr id="4" name="Oval 3">
            <a:extLst>
              <a:ext uri="{FF2B5EF4-FFF2-40B4-BE49-F238E27FC236}">
                <a16:creationId xmlns:a16="http://schemas.microsoft.com/office/drawing/2014/main" id="{762F146E-AC33-DF40-8FF2-0848EB9A85E1}"/>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5" name="Oval 4">
            <a:extLst>
              <a:ext uri="{FF2B5EF4-FFF2-40B4-BE49-F238E27FC236}">
                <a16:creationId xmlns:a16="http://schemas.microsoft.com/office/drawing/2014/main" id="{8D7D6720-F37A-4B4C-9C99-3FA4012F8B9F}"/>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6" name="Oval 5">
            <a:extLst>
              <a:ext uri="{FF2B5EF4-FFF2-40B4-BE49-F238E27FC236}">
                <a16:creationId xmlns:a16="http://schemas.microsoft.com/office/drawing/2014/main" id="{A2201544-2C12-1647-85AD-FFF832F946BA}"/>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14" name="Content Placeholder 2">
            <a:extLst>
              <a:ext uri="{FF2B5EF4-FFF2-40B4-BE49-F238E27FC236}">
                <a16:creationId xmlns:a16="http://schemas.microsoft.com/office/drawing/2014/main" id="{A5CDF396-7FC0-7640-B9C1-11759BB5724A}"/>
              </a:ext>
            </a:extLst>
          </p:cNvPr>
          <p:cNvSpPr>
            <a:spLocks noGrp="1"/>
          </p:cNvSpPr>
          <p:nvPr>
            <p:ph idx="1"/>
          </p:nvPr>
        </p:nvSpPr>
        <p:spPr>
          <a:xfrm>
            <a:off x="838200" y="5644474"/>
            <a:ext cx="10515600" cy="1213526"/>
          </a:xfrm>
        </p:spPr>
        <p:txBody>
          <a:bodyPr>
            <a:normAutofit fontScale="85000" lnSpcReduction="20000"/>
          </a:bodyPr>
          <a:lstStyle/>
          <a:p>
            <a:r>
              <a:rPr lang="en-US" dirty="0" err="1"/>
              <a:t>MeAPE</a:t>
            </a:r>
            <a:r>
              <a:rPr lang="en-US" dirty="0"/>
              <a:t>: Median absolute percentage error</a:t>
            </a:r>
          </a:p>
          <a:p>
            <a:r>
              <a:rPr lang="en-US" dirty="0" err="1"/>
              <a:t>MeAE</a:t>
            </a:r>
            <a:r>
              <a:rPr lang="en-US" dirty="0"/>
              <a:t>: Median absolute error</a:t>
            </a:r>
          </a:p>
          <a:p>
            <a:r>
              <a:rPr lang="en-US" dirty="0" err="1"/>
              <a:t>AggPE</a:t>
            </a:r>
            <a:r>
              <a:rPr lang="en-US" dirty="0"/>
              <a:t>: Aggregated percentage error</a:t>
            </a:r>
          </a:p>
        </p:txBody>
      </p:sp>
      <p:pic>
        <p:nvPicPr>
          <p:cNvPr id="13" name="Picture 12">
            <a:extLst>
              <a:ext uri="{FF2B5EF4-FFF2-40B4-BE49-F238E27FC236}">
                <a16:creationId xmlns:a16="http://schemas.microsoft.com/office/drawing/2014/main" id="{1DC39BE1-CBA7-4F41-91B9-ABFAF255933C}"/>
              </a:ext>
            </a:extLst>
          </p:cNvPr>
          <p:cNvPicPr>
            <a:picLocks noChangeAspect="1"/>
          </p:cNvPicPr>
          <p:nvPr/>
        </p:nvPicPr>
        <p:blipFill>
          <a:blip r:embed="rId4"/>
          <a:stretch>
            <a:fillRect/>
          </a:stretch>
        </p:blipFill>
        <p:spPr>
          <a:xfrm>
            <a:off x="194942" y="1292087"/>
            <a:ext cx="9518443" cy="4410986"/>
          </a:xfrm>
          <a:prstGeom prst="rect">
            <a:avLst/>
          </a:prstGeom>
        </p:spPr>
      </p:pic>
      <p:sp>
        <p:nvSpPr>
          <p:cNvPr id="15" name="Rectangle 14">
            <a:extLst>
              <a:ext uri="{FF2B5EF4-FFF2-40B4-BE49-F238E27FC236}">
                <a16:creationId xmlns:a16="http://schemas.microsoft.com/office/drawing/2014/main" id="{6B5EC3E9-EFBC-0746-ACCA-04E53CF3B443}"/>
              </a:ext>
            </a:extLst>
          </p:cNvPr>
          <p:cNvSpPr/>
          <p:nvPr/>
        </p:nvSpPr>
        <p:spPr>
          <a:xfrm>
            <a:off x="194942" y="5029201"/>
            <a:ext cx="9474704" cy="318052"/>
          </a:xfrm>
          <a:prstGeom prst="rect">
            <a:avLst/>
          </a:prstGeom>
          <a:noFill/>
          <a:ln w="635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543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B641-F5C6-324B-AB51-EA27D028B37B}"/>
              </a:ext>
            </a:extLst>
          </p:cNvPr>
          <p:cNvSpPr>
            <a:spLocks noGrp="1"/>
          </p:cNvSpPr>
          <p:nvPr>
            <p:ph type="title"/>
          </p:nvPr>
        </p:nvSpPr>
        <p:spPr/>
        <p:txBody>
          <a:bodyPr/>
          <a:lstStyle/>
          <a:p>
            <a:r>
              <a:rPr lang="en-US"/>
              <a:t>Challenges</a:t>
            </a:r>
            <a:endParaRPr lang="en-US">
              <a:cs typeface="Calibri Light"/>
            </a:endParaRPr>
          </a:p>
        </p:txBody>
      </p:sp>
      <p:pic>
        <p:nvPicPr>
          <p:cNvPr id="8" name="Picture 19" descr="Chart, application&#10;&#10;Description automatically generated">
            <a:extLst>
              <a:ext uri="{FF2B5EF4-FFF2-40B4-BE49-F238E27FC236}">
                <a16:creationId xmlns:a16="http://schemas.microsoft.com/office/drawing/2014/main" id="{165FEC8E-0DFB-4704-A5F0-E5599B96B360}"/>
              </a:ext>
            </a:extLst>
          </p:cNvPr>
          <p:cNvPicPr>
            <a:picLocks noGrp="1" noChangeAspect="1"/>
          </p:cNvPicPr>
          <p:nvPr>
            <p:ph idx="1"/>
          </p:nvPr>
        </p:nvPicPr>
        <p:blipFill>
          <a:blip r:embed="rId3"/>
          <a:stretch>
            <a:fillRect/>
          </a:stretch>
        </p:blipFill>
        <p:spPr>
          <a:xfrm>
            <a:off x="7489720" y="2539664"/>
            <a:ext cx="2562225" cy="2447925"/>
          </a:xfrm>
        </p:spPr>
      </p:pic>
      <p:grpSp>
        <p:nvGrpSpPr>
          <p:cNvPr id="6" name="Group 5">
            <a:extLst>
              <a:ext uri="{FF2B5EF4-FFF2-40B4-BE49-F238E27FC236}">
                <a16:creationId xmlns:a16="http://schemas.microsoft.com/office/drawing/2014/main" id="{6DC18867-0794-2740-AA2C-A08D69679D4B}"/>
              </a:ext>
            </a:extLst>
          </p:cNvPr>
          <p:cNvGrpSpPr/>
          <p:nvPr/>
        </p:nvGrpSpPr>
        <p:grpSpPr>
          <a:xfrm>
            <a:off x="1052146" y="5145581"/>
            <a:ext cx="4115374" cy="1633756"/>
            <a:chOff x="1514475" y="2441575"/>
            <a:chExt cx="4115374" cy="1633756"/>
          </a:xfrm>
        </p:grpSpPr>
        <p:cxnSp>
          <p:nvCxnSpPr>
            <p:cNvPr id="5" name="Straight Connector 4">
              <a:extLst>
                <a:ext uri="{FF2B5EF4-FFF2-40B4-BE49-F238E27FC236}">
                  <a16:creationId xmlns:a16="http://schemas.microsoft.com/office/drawing/2014/main" id="{A0E6F103-ED31-7F4E-B3BE-101D6A894A61}"/>
                </a:ext>
              </a:extLst>
            </p:cNvPr>
            <p:cNvCxnSpPr/>
            <p:nvPr/>
          </p:nvCxnSpPr>
          <p:spPr>
            <a:xfrm>
              <a:off x="1734687" y="3355975"/>
              <a:ext cx="36000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ipboard with solid fill">
              <a:extLst>
                <a:ext uri="{FF2B5EF4-FFF2-40B4-BE49-F238E27FC236}">
                  <a16:creationId xmlns:a16="http://schemas.microsoft.com/office/drawing/2014/main" id="{80A9CC22-88CB-4240-8156-BC04B6D86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69215" y="2441575"/>
              <a:ext cx="914400" cy="914400"/>
            </a:xfrm>
            <a:prstGeom prst="rect">
              <a:avLst/>
            </a:prstGeom>
          </p:spPr>
        </p:pic>
        <p:pic>
          <p:nvPicPr>
            <p:cNvPr id="9" name="Graphic 8" descr="Satellite with solid fill">
              <a:extLst>
                <a:ext uri="{FF2B5EF4-FFF2-40B4-BE49-F238E27FC236}">
                  <a16:creationId xmlns:a16="http://schemas.microsoft.com/office/drawing/2014/main" id="{826B73F6-DC98-FB41-8649-70881E974B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01349" y="2441575"/>
              <a:ext cx="914400" cy="914400"/>
            </a:xfrm>
            <a:prstGeom prst="rect">
              <a:avLst/>
            </a:prstGeom>
          </p:spPr>
        </p:pic>
        <p:sp>
          <p:nvSpPr>
            <p:cNvPr id="13" name="TextBox 12">
              <a:extLst>
                <a:ext uri="{FF2B5EF4-FFF2-40B4-BE49-F238E27FC236}">
                  <a16:creationId xmlns:a16="http://schemas.microsoft.com/office/drawing/2014/main" id="{AEFC60DF-B8A1-5C49-9FA7-324105754127}"/>
                </a:ext>
              </a:extLst>
            </p:cNvPr>
            <p:cNvSpPr txBox="1"/>
            <p:nvPr/>
          </p:nvSpPr>
          <p:spPr>
            <a:xfrm>
              <a:off x="1514475" y="3529012"/>
              <a:ext cx="1353256" cy="369332"/>
            </a:xfrm>
            <a:prstGeom prst="rect">
              <a:avLst/>
            </a:prstGeom>
            <a:noFill/>
          </p:spPr>
          <p:txBody>
            <a:bodyPr wrap="none" rtlCol="0">
              <a:spAutoFit/>
            </a:bodyPr>
            <a:lstStyle/>
            <a:p>
              <a:r>
                <a:rPr lang="en-US"/>
                <a:t>No buildings</a:t>
              </a:r>
            </a:p>
          </p:txBody>
        </p:sp>
        <p:sp>
          <p:nvSpPr>
            <p:cNvPr id="14" name="TextBox 13">
              <a:extLst>
                <a:ext uri="{FF2B5EF4-FFF2-40B4-BE49-F238E27FC236}">
                  <a16:creationId xmlns:a16="http://schemas.microsoft.com/office/drawing/2014/main" id="{F8A01760-6AAE-7E4A-8977-AC187CE03AB0}"/>
                </a:ext>
              </a:extLst>
            </p:cNvPr>
            <p:cNvSpPr txBox="1"/>
            <p:nvPr/>
          </p:nvSpPr>
          <p:spPr>
            <a:xfrm>
              <a:off x="4422980" y="3429000"/>
              <a:ext cx="1206869" cy="646331"/>
            </a:xfrm>
            <a:prstGeom prst="rect">
              <a:avLst/>
            </a:prstGeom>
            <a:noFill/>
          </p:spPr>
          <p:txBody>
            <a:bodyPr wrap="none" rtlCol="0">
              <a:spAutoFit/>
            </a:bodyPr>
            <a:lstStyle/>
            <a:p>
              <a:pPr algn="ctr"/>
              <a:r>
                <a:rPr lang="en-US"/>
                <a:t>Non-zero </a:t>
              </a:r>
            </a:p>
            <a:p>
              <a:pPr algn="ctr"/>
              <a:r>
                <a:rPr lang="en-US"/>
                <a:t>population</a:t>
              </a:r>
            </a:p>
          </p:txBody>
        </p:sp>
      </p:grpSp>
      <p:grpSp>
        <p:nvGrpSpPr>
          <p:cNvPr id="4" name="Group 3">
            <a:extLst>
              <a:ext uri="{FF2B5EF4-FFF2-40B4-BE49-F238E27FC236}">
                <a16:creationId xmlns:a16="http://schemas.microsoft.com/office/drawing/2014/main" id="{D946B9FB-C3DA-9E49-9550-1B36562F5DAF}"/>
              </a:ext>
            </a:extLst>
          </p:cNvPr>
          <p:cNvGrpSpPr/>
          <p:nvPr/>
        </p:nvGrpSpPr>
        <p:grpSpPr>
          <a:xfrm>
            <a:off x="6836918" y="5050074"/>
            <a:ext cx="4185003" cy="1768693"/>
            <a:chOff x="7293360" y="2441575"/>
            <a:chExt cx="4185003" cy="1768693"/>
          </a:xfrm>
        </p:grpSpPr>
        <p:cxnSp>
          <p:nvCxnSpPr>
            <p:cNvPr id="10" name="Straight Connector 9">
              <a:extLst>
                <a:ext uri="{FF2B5EF4-FFF2-40B4-BE49-F238E27FC236}">
                  <a16:creationId xmlns:a16="http://schemas.microsoft.com/office/drawing/2014/main" id="{FA20664F-DF79-9542-B4D8-6E241EDBB843}"/>
                </a:ext>
              </a:extLst>
            </p:cNvPr>
            <p:cNvCxnSpPr/>
            <p:nvPr/>
          </p:nvCxnSpPr>
          <p:spPr>
            <a:xfrm>
              <a:off x="7591155" y="3429000"/>
              <a:ext cx="36000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Clipboard with solid fill">
              <a:extLst>
                <a:ext uri="{FF2B5EF4-FFF2-40B4-BE49-F238E27FC236}">
                  <a16:creationId xmlns:a16="http://schemas.microsoft.com/office/drawing/2014/main" id="{1B70EF2A-CB5B-0041-96F0-0F6885BFED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9595" y="2514600"/>
              <a:ext cx="914400" cy="914400"/>
            </a:xfrm>
            <a:prstGeom prst="rect">
              <a:avLst/>
            </a:prstGeom>
          </p:spPr>
        </p:pic>
        <p:pic>
          <p:nvPicPr>
            <p:cNvPr id="12" name="Graphic 11" descr="Satellite with solid fill">
              <a:extLst>
                <a:ext uri="{FF2B5EF4-FFF2-40B4-BE49-F238E27FC236}">
                  <a16:creationId xmlns:a16="http://schemas.microsoft.com/office/drawing/2014/main" id="{C86CD9D2-C23A-A642-936F-A35550DD05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9975" y="2441575"/>
              <a:ext cx="914400" cy="914400"/>
            </a:xfrm>
            <a:prstGeom prst="rect">
              <a:avLst/>
            </a:prstGeom>
          </p:spPr>
        </p:pic>
        <p:sp>
          <p:nvSpPr>
            <p:cNvPr id="17" name="TextBox 16">
              <a:extLst>
                <a:ext uri="{FF2B5EF4-FFF2-40B4-BE49-F238E27FC236}">
                  <a16:creationId xmlns:a16="http://schemas.microsoft.com/office/drawing/2014/main" id="{DAAC8587-735E-A249-93FE-F26DAB07D222}"/>
                </a:ext>
              </a:extLst>
            </p:cNvPr>
            <p:cNvSpPr txBox="1"/>
            <p:nvPr/>
          </p:nvSpPr>
          <p:spPr>
            <a:xfrm>
              <a:off x="10055986" y="3602593"/>
              <a:ext cx="1422377" cy="369332"/>
            </a:xfrm>
            <a:prstGeom prst="rect">
              <a:avLst/>
            </a:prstGeom>
            <a:noFill/>
          </p:spPr>
          <p:txBody>
            <a:bodyPr wrap="none" lIns="91440" tIns="45720" rIns="91440" bIns="45720" rtlCol="0" anchor="t">
              <a:spAutoFit/>
            </a:bodyPr>
            <a:lstStyle/>
            <a:p>
              <a:r>
                <a:rPr lang="en-US"/>
                <a:t>Built up area</a:t>
              </a:r>
            </a:p>
          </p:txBody>
        </p:sp>
        <p:sp>
          <p:nvSpPr>
            <p:cNvPr id="18" name="TextBox 17">
              <a:extLst>
                <a:ext uri="{FF2B5EF4-FFF2-40B4-BE49-F238E27FC236}">
                  <a16:creationId xmlns:a16="http://schemas.microsoft.com/office/drawing/2014/main" id="{27CAD8E0-E794-DE42-A005-C991E9B121F5}"/>
                </a:ext>
              </a:extLst>
            </p:cNvPr>
            <p:cNvSpPr txBox="1"/>
            <p:nvPr/>
          </p:nvSpPr>
          <p:spPr>
            <a:xfrm>
              <a:off x="7293360" y="3563937"/>
              <a:ext cx="1206869" cy="646331"/>
            </a:xfrm>
            <a:prstGeom prst="rect">
              <a:avLst/>
            </a:prstGeom>
            <a:noFill/>
          </p:spPr>
          <p:txBody>
            <a:bodyPr wrap="none" lIns="91440" tIns="45720" rIns="91440" bIns="45720" rtlCol="0" anchor="t">
              <a:spAutoFit/>
            </a:bodyPr>
            <a:lstStyle/>
            <a:p>
              <a:pPr algn="ctr"/>
              <a:r>
                <a:rPr lang="en-US"/>
                <a:t>Low</a:t>
              </a:r>
            </a:p>
            <a:p>
              <a:pPr algn="ctr"/>
              <a:r>
                <a:rPr lang="en-US"/>
                <a:t>population</a:t>
              </a:r>
            </a:p>
          </p:txBody>
        </p:sp>
      </p:grpSp>
      <p:sp>
        <p:nvSpPr>
          <p:cNvPr id="15" name="Oval 14">
            <a:extLst>
              <a:ext uri="{FF2B5EF4-FFF2-40B4-BE49-F238E27FC236}">
                <a16:creationId xmlns:a16="http://schemas.microsoft.com/office/drawing/2014/main" id="{7AB4E0C3-1ED2-2D4B-BF75-275D6A1FCD1D}"/>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16" name="Oval 15">
            <a:extLst>
              <a:ext uri="{FF2B5EF4-FFF2-40B4-BE49-F238E27FC236}">
                <a16:creationId xmlns:a16="http://schemas.microsoft.com/office/drawing/2014/main" id="{FE411E36-6CD9-0E46-80EC-BD7E0C98251E}"/>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19" name="Oval 18">
            <a:extLst>
              <a:ext uri="{FF2B5EF4-FFF2-40B4-BE49-F238E27FC236}">
                <a16:creationId xmlns:a16="http://schemas.microsoft.com/office/drawing/2014/main" id="{87337B6C-7EFB-A34E-93F6-978814AEA830}"/>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3" name="TextBox 2">
            <a:extLst>
              <a:ext uri="{FF2B5EF4-FFF2-40B4-BE49-F238E27FC236}">
                <a16:creationId xmlns:a16="http://schemas.microsoft.com/office/drawing/2014/main" id="{A263AFF3-6180-4A96-9F6D-54BE0791CCF6}"/>
              </a:ext>
            </a:extLst>
          </p:cNvPr>
          <p:cNvSpPr txBox="1"/>
          <p:nvPr/>
        </p:nvSpPr>
        <p:spPr>
          <a:xfrm>
            <a:off x="932121" y="1428306"/>
            <a:ext cx="102982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The study is limited by the number of samples we have. We discarded many samples as remote sensing and </a:t>
            </a:r>
            <a:r>
              <a:rPr lang="en-US" sz="2800" dirty="0" err="1"/>
              <a:t>microcensus</a:t>
            </a:r>
            <a:r>
              <a:rPr lang="en-US" sz="2800" dirty="0"/>
              <a:t> do not match.</a:t>
            </a:r>
          </a:p>
        </p:txBody>
      </p:sp>
      <p:pic>
        <p:nvPicPr>
          <p:cNvPr id="21" name="Picture 21" descr="Chart, scatter chart&#10;&#10;Description automatically generated">
            <a:extLst>
              <a:ext uri="{FF2B5EF4-FFF2-40B4-BE49-F238E27FC236}">
                <a16:creationId xmlns:a16="http://schemas.microsoft.com/office/drawing/2014/main" id="{EA48E2EF-1737-40B9-8E37-D70C2D01EE27}"/>
              </a:ext>
            </a:extLst>
          </p:cNvPr>
          <p:cNvPicPr>
            <a:picLocks noChangeAspect="1"/>
          </p:cNvPicPr>
          <p:nvPr/>
        </p:nvPicPr>
        <p:blipFill>
          <a:blip r:embed="rId8"/>
          <a:stretch>
            <a:fillRect/>
          </a:stretch>
        </p:blipFill>
        <p:spPr>
          <a:xfrm>
            <a:off x="1787973" y="2511771"/>
            <a:ext cx="2647950" cy="2505075"/>
          </a:xfrm>
          <a:prstGeom prst="rect">
            <a:avLst/>
          </a:prstGeom>
        </p:spPr>
      </p:pic>
      <p:sp>
        <p:nvSpPr>
          <p:cNvPr id="22" name="Rectangle 21">
            <a:extLst>
              <a:ext uri="{FF2B5EF4-FFF2-40B4-BE49-F238E27FC236}">
                <a16:creationId xmlns:a16="http://schemas.microsoft.com/office/drawing/2014/main" id="{5B6448E7-C5B5-AA41-96A2-08B58E02511C}"/>
              </a:ext>
            </a:extLst>
          </p:cNvPr>
          <p:cNvSpPr/>
          <p:nvPr/>
        </p:nvSpPr>
        <p:spPr>
          <a:xfrm>
            <a:off x="1508312" y="2603420"/>
            <a:ext cx="4309574" cy="13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8BFED39-A801-864D-B99B-7C6EF12C81B0}"/>
              </a:ext>
            </a:extLst>
          </p:cNvPr>
          <p:cNvSpPr/>
          <p:nvPr/>
        </p:nvSpPr>
        <p:spPr>
          <a:xfrm>
            <a:off x="5817886" y="2622565"/>
            <a:ext cx="4309574" cy="13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0261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BCEA-92E7-5A43-8FE7-9C119B391210}"/>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8803BCD1-C05E-C04B-A93A-0A7FCE068B76}"/>
              </a:ext>
            </a:extLst>
          </p:cNvPr>
          <p:cNvSpPr>
            <a:spLocks noGrp="1"/>
          </p:cNvSpPr>
          <p:nvPr>
            <p:ph idx="1"/>
          </p:nvPr>
        </p:nvSpPr>
        <p:spPr/>
        <p:txBody>
          <a:bodyPr/>
          <a:lstStyle/>
          <a:p>
            <a:r>
              <a:rPr lang="en-US" dirty="0"/>
              <a:t>More </a:t>
            </a:r>
            <a:r>
              <a:rPr lang="en-US" dirty="0" err="1"/>
              <a:t>microcensus</a:t>
            </a:r>
            <a:r>
              <a:rPr lang="en-US" dirty="0"/>
              <a:t> data to validate the findings.</a:t>
            </a:r>
          </a:p>
          <a:p>
            <a:r>
              <a:rPr lang="en-US" dirty="0"/>
              <a:t>Improve pipeline for detecting building counts, individual areas, non-residential buildings, historic sites, buildings under construction and/or in ruins.</a:t>
            </a:r>
          </a:p>
          <a:p>
            <a:r>
              <a:rPr lang="en-US" dirty="0"/>
              <a:t>Use spatial correlation of local population</a:t>
            </a:r>
          </a:p>
          <a:p>
            <a:r>
              <a:rPr lang="en-US" dirty="0"/>
              <a:t>Better validation tools and evaluation metrics</a:t>
            </a:r>
          </a:p>
        </p:txBody>
      </p:sp>
    </p:spTree>
    <p:extLst>
      <p:ext uri="{BB962C8B-B14F-4D97-AF65-F5344CB8AC3E}">
        <p14:creationId xmlns:p14="http://schemas.microsoft.com/office/powerpoint/2010/main" val="170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EE478-55BE-F74A-A9BB-CC2AF767E58D}"/>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F45907B2-13F4-C246-B99B-D4C87AF01B11}"/>
              </a:ext>
            </a:extLst>
          </p:cNvPr>
          <p:cNvSpPr>
            <a:spLocks noGrp="1"/>
          </p:cNvSpPr>
          <p:nvPr>
            <p:ph idx="1"/>
          </p:nvPr>
        </p:nvSpPr>
        <p:spPr/>
        <p:txBody>
          <a:bodyPr/>
          <a:lstStyle/>
          <a:p>
            <a:r>
              <a:rPr lang="en-US" dirty="0"/>
              <a:t>Isaac Neal (School of Informatics)</a:t>
            </a:r>
          </a:p>
          <a:p>
            <a:r>
              <a:rPr lang="en-US" dirty="0"/>
              <a:t>Gary </a:t>
            </a:r>
            <a:r>
              <a:rPr lang="en-US" dirty="0" err="1"/>
              <a:t>Watmough</a:t>
            </a:r>
            <a:r>
              <a:rPr lang="en-US" dirty="0"/>
              <a:t> (School of </a:t>
            </a:r>
            <a:r>
              <a:rPr lang="en-US" dirty="0" err="1"/>
              <a:t>GeoSciences</a:t>
            </a:r>
            <a:r>
              <a:rPr lang="en-US" dirty="0"/>
              <a:t>)</a:t>
            </a:r>
          </a:p>
          <a:p>
            <a:r>
              <a:rPr lang="en-US" dirty="0"/>
              <a:t>Mamadou </a:t>
            </a:r>
            <a:r>
              <a:rPr lang="en-US" dirty="0" err="1"/>
              <a:t>Saliou</a:t>
            </a:r>
            <a:r>
              <a:rPr lang="en-US" dirty="0"/>
              <a:t> Diallo (UNICEF)</a:t>
            </a:r>
          </a:p>
          <a:p>
            <a:r>
              <a:rPr lang="en-US" dirty="0"/>
              <a:t>Alex Hutchison (Data for Children Collaborative)</a:t>
            </a:r>
          </a:p>
        </p:txBody>
      </p:sp>
    </p:spTree>
    <p:extLst>
      <p:ext uri="{BB962C8B-B14F-4D97-AF65-F5344CB8AC3E}">
        <p14:creationId xmlns:p14="http://schemas.microsoft.com/office/powerpoint/2010/main" val="2623921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3582-CF21-CE4C-9A9B-CB1684000543}"/>
              </a:ext>
            </a:extLst>
          </p:cNvPr>
          <p:cNvSpPr>
            <a:spLocks noGrp="1"/>
          </p:cNvSpPr>
          <p:nvPr>
            <p:ph type="title"/>
          </p:nvPr>
        </p:nvSpPr>
        <p:spPr/>
        <p:txBody>
          <a:bodyPr/>
          <a:lstStyle/>
          <a:p>
            <a:r>
              <a:rPr lang="en-US" dirty="0"/>
              <a:t>Population estimation</a:t>
            </a:r>
          </a:p>
        </p:txBody>
      </p:sp>
      <p:pic>
        <p:nvPicPr>
          <p:cNvPr id="1026" name="Picture 2" descr="UNICEF and the Sustainable Development Goals | UNICEF">
            <a:extLst>
              <a:ext uri="{FF2B5EF4-FFF2-40B4-BE49-F238E27FC236}">
                <a16:creationId xmlns:a16="http://schemas.microsoft.com/office/drawing/2014/main" id="{0DB90605-4C23-0B42-9A0A-2531C79EC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10" y="3587940"/>
            <a:ext cx="5677021" cy="3051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s Going to Be the Vaccination, Stupid! | RAND">
            <a:extLst>
              <a:ext uri="{FF2B5EF4-FFF2-40B4-BE49-F238E27FC236}">
                <a16:creationId xmlns:a16="http://schemas.microsoft.com/office/drawing/2014/main" id="{76269068-1720-E242-A608-FAC8642D9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11" y="1461237"/>
            <a:ext cx="4044650" cy="21267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fore and after disaster strikes: payroll and employment considerations">
            <a:extLst>
              <a:ext uri="{FF2B5EF4-FFF2-40B4-BE49-F238E27FC236}">
                <a16:creationId xmlns:a16="http://schemas.microsoft.com/office/drawing/2014/main" id="{B44B49FD-8207-4C47-98BD-0F14A081F026}"/>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096839" y="1461237"/>
            <a:ext cx="3456917" cy="2127334"/>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Why is it acceptable for schools to be so bad in developing countries? |  DARE – Development Assistance for Rural Education Kenya">
            <a:extLst>
              <a:ext uri="{FF2B5EF4-FFF2-40B4-BE49-F238E27FC236}">
                <a16:creationId xmlns:a16="http://schemas.microsoft.com/office/drawing/2014/main" id="{E9AB0A39-1CCB-9E48-B3E8-64224977BE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picture containing indoor, floor, room, wooden&#10;&#10;Description automatically generated">
            <a:extLst>
              <a:ext uri="{FF2B5EF4-FFF2-40B4-BE49-F238E27FC236}">
                <a16:creationId xmlns:a16="http://schemas.microsoft.com/office/drawing/2014/main" id="{6889BD7E-7963-9948-A6EC-49F17B5980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2457" y="1461237"/>
            <a:ext cx="3215886" cy="2135550"/>
          </a:xfrm>
          <a:prstGeom prst="rect">
            <a:avLst/>
          </a:prstGeom>
        </p:spPr>
      </p:pic>
      <p:sp>
        <p:nvSpPr>
          <p:cNvPr id="5" name="Oval 4">
            <a:extLst>
              <a:ext uri="{FF2B5EF4-FFF2-40B4-BE49-F238E27FC236}">
                <a16:creationId xmlns:a16="http://schemas.microsoft.com/office/drawing/2014/main" id="{30CBE6F2-FB65-6149-B168-D14F4430C954}"/>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6" name="Oval 5">
            <a:extLst>
              <a:ext uri="{FF2B5EF4-FFF2-40B4-BE49-F238E27FC236}">
                <a16:creationId xmlns:a16="http://schemas.microsoft.com/office/drawing/2014/main" id="{025F900D-E1B8-7042-8FD2-63AD25339A25}"/>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7" name="Oval 6">
            <a:extLst>
              <a:ext uri="{FF2B5EF4-FFF2-40B4-BE49-F238E27FC236}">
                <a16:creationId xmlns:a16="http://schemas.microsoft.com/office/drawing/2014/main" id="{F67BE701-194D-124A-B6CB-63F46BA68800}"/>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Tree>
    <p:extLst>
      <p:ext uri="{BB962C8B-B14F-4D97-AF65-F5344CB8AC3E}">
        <p14:creationId xmlns:p14="http://schemas.microsoft.com/office/powerpoint/2010/main" val="3149726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3582-CF21-CE4C-9A9B-CB1684000543}"/>
              </a:ext>
            </a:extLst>
          </p:cNvPr>
          <p:cNvSpPr>
            <a:spLocks noGrp="1"/>
          </p:cNvSpPr>
          <p:nvPr>
            <p:ph type="title"/>
          </p:nvPr>
        </p:nvSpPr>
        <p:spPr/>
        <p:txBody>
          <a:bodyPr/>
          <a:lstStyle/>
          <a:p>
            <a:r>
              <a:rPr lang="en-US" dirty="0"/>
              <a:t>Population estimation</a:t>
            </a:r>
          </a:p>
        </p:txBody>
      </p:sp>
      <p:pic>
        <p:nvPicPr>
          <p:cNvPr id="1026" name="Picture 2" descr="UNICEF and the Sustainable Development Goals | UNICEF">
            <a:extLst>
              <a:ext uri="{FF2B5EF4-FFF2-40B4-BE49-F238E27FC236}">
                <a16:creationId xmlns:a16="http://schemas.microsoft.com/office/drawing/2014/main" id="{0DB90605-4C23-0B42-9A0A-2531C79EC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10" y="3587940"/>
            <a:ext cx="5677021" cy="3051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s Going to Be the Vaccination, Stupid! | RAND">
            <a:extLst>
              <a:ext uri="{FF2B5EF4-FFF2-40B4-BE49-F238E27FC236}">
                <a16:creationId xmlns:a16="http://schemas.microsoft.com/office/drawing/2014/main" id="{76269068-1720-E242-A608-FAC8642D9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11" y="1461237"/>
            <a:ext cx="4044650" cy="21267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fore and after disaster strikes: payroll and employment considerations">
            <a:extLst>
              <a:ext uri="{FF2B5EF4-FFF2-40B4-BE49-F238E27FC236}">
                <a16:creationId xmlns:a16="http://schemas.microsoft.com/office/drawing/2014/main" id="{B44B49FD-8207-4C47-98BD-0F14A081F026}"/>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096839" y="1461237"/>
            <a:ext cx="3456917" cy="2127334"/>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Why is it acceptable for schools to be so bad in developing countries? |  DARE – Development Assistance for Rural Education Kenya">
            <a:extLst>
              <a:ext uri="{FF2B5EF4-FFF2-40B4-BE49-F238E27FC236}">
                <a16:creationId xmlns:a16="http://schemas.microsoft.com/office/drawing/2014/main" id="{E9AB0A39-1CCB-9E48-B3E8-64224977BE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picture containing indoor, floor, room, wooden&#10;&#10;Description automatically generated">
            <a:extLst>
              <a:ext uri="{FF2B5EF4-FFF2-40B4-BE49-F238E27FC236}">
                <a16:creationId xmlns:a16="http://schemas.microsoft.com/office/drawing/2014/main" id="{6889BD7E-7963-9948-A6EC-49F17B5980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2457" y="1461237"/>
            <a:ext cx="3215886" cy="2135550"/>
          </a:xfrm>
          <a:prstGeom prst="rect">
            <a:avLst/>
          </a:prstGeom>
        </p:spPr>
      </p:pic>
      <p:pic>
        <p:nvPicPr>
          <p:cNvPr id="12" name="Picture 12" descr="Different sizes, colors and genders of people grouped together to shape the USA">
            <a:extLst>
              <a:ext uri="{FF2B5EF4-FFF2-40B4-BE49-F238E27FC236}">
                <a16:creationId xmlns:a16="http://schemas.microsoft.com/office/drawing/2014/main" id="{EFC24E3C-2F1C-AA41-B744-AF2E3B376D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1759" y="3594799"/>
            <a:ext cx="5151997" cy="3245826"/>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30CBE6F2-FB65-6149-B168-D14F4430C954}"/>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6" name="Oval 5">
            <a:extLst>
              <a:ext uri="{FF2B5EF4-FFF2-40B4-BE49-F238E27FC236}">
                <a16:creationId xmlns:a16="http://schemas.microsoft.com/office/drawing/2014/main" id="{025F900D-E1B8-7042-8FD2-63AD25339A25}"/>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7" name="Oval 6">
            <a:extLst>
              <a:ext uri="{FF2B5EF4-FFF2-40B4-BE49-F238E27FC236}">
                <a16:creationId xmlns:a16="http://schemas.microsoft.com/office/drawing/2014/main" id="{F67BE701-194D-124A-B6CB-63F46BA68800}"/>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Tree>
    <p:extLst>
      <p:ext uri="{BB962C8B-B14F-4D97-AF65-F5344CB8AC3E}">
        <p14:creationId xmlns:p14="http://schemas.microsoft.com/office/powerpoint/2010/main" val="653175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F6A0-0CC1-B441-BB6A-6BAEDCC35816}"/>
              </a:ext>
            </a:extLst>
          </p:cNvPr>
          <p:cNvSpPr>
            <a:spLocks noGrp="1"/>
          </p:cNvSpPr>
          <p:nvPr>
            <p:ph type="title"/>
          </p:nvPr>
        </p:nvSpPr>
        <p:spPr/>
        <p:txBody>
          <a:bodyPr/>
          <a:lstStyle/>
          <a:p>
            <a:r>
              <a:rPr lang="en-US" dirty="0"/>
              <a:t>Top-down / population disaggregation</a:t>
            </a:r>
          </a:p>
        </p:txBody>
      </p:sp>
      <p:pic>
        <p:nvPicPr>
          <p:cNvPr id="8" name="Content Placeholder 7">
            <a:extLst>
              <a:ext uri="{FF2B5EF4-FFF2-40B4-BE49-F238E27FC236}">
                <a16:creationId xmlns:a16="http://schemas.microsoft.com/office/drawing/2014/main" id="{7C40F941-C839-564E-AD74-EF2EE15768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0000" y="1440000"/>
            <a:ext cx="9160714" cy="5400000"/>
          </a:xfrm>
        </p:spPr>
      </p:pic>
      <p:sp>
        <p:nvSpPr>
          <p:cNvPr id="4" name="Oval 3">
            <a:extLst>
              <a:ext uri="{FF2B5EF4-FFF2-40B4-BE49-F238E27FC236}">
                <a16:creationId xmlns:a16="http://schemas.microsoft.com/office/drawing/2014/main" id="{8BDFDA08-5F81-7E41-94FE-6B158CB17170}"/>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5" name="Oval 4">
            <a:extLst>
              <a:ext uri="{FF2B5EF4-FFF2-40B4-BE49-F238E27FC236}">
                <a16:creationId xmlns:a16="http://schemas.microsoft.com/office/drawing/2014/main" id="{C778A821-7C8F-0B4C-8066-FD154B23F275}"/>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6" name="Oval 5">
            <a:extLst>
              <a:ext uri="{FF2B5EF4-FFF2-40B4-BE49-F238E27FC236}">
                <a16:creationId xmlns:a16="http://schemas.microsoft.com/office/drawing/2014/main" id="{DABAB969-CCED-164F-93A1-EBB72F3990D6}"/>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Tree>
    <p:extLst>
      <p:ext uri="{BB962C8B-B14F-4D97-AF65-F5344CB8AC3E}">
        <p14:creationId xmlns:p14="http://schemas.microsoft.com/office/powerpoint/2010/main" val="3528771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C1A9-42EA-2342-8434-664B799EF113}"/>
              </a:ext>
            </a:extLst>
          </p:cNvPr>
          <p:cNvSpPr>
            <a:spLocks noGrp="1"/>
          </p:cNvSpPr>
          <p:nvPr>
            <p:ph type="title"/>
          </p:nvPr>
        </p:nvSpPr>
        <p:spPr/>
        <p:txBody>
          <a:bodyPr/>
          <a:lstStyle/>
          <a:p>
            <a:r>
              <a:rPr lang="en-US" dirty="0"/>
              <a:t>Bottom-up / census independent approach</a:t>
            </a:r>
          </a:p>
        </p:txBody>
      </p:sp>
      <p:pic>
        <p:nvPicPr>
          <p:cNvPr id="8" name="Content Placeholder 7">
            <a:extLst>
              <a:ext uri="{FF2B5EF4-FFF2-40B4-BE49-F238E27FC236}">
                <a16:creationId xmlns:a16="http://schemas.microsoft.com/office/drawing/2014/main" id="{1AC86FD7-4EA5-FC41-A56F-0DF14D3CF4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0000" y="1440000"/>
            <a:ext cx="9243243" cy="5400000"/>
          </a:xfrm>
        </p:spPr>
      </p:pic>
      <p:sp>
        <p:nvSpPr>
          <p:cNvPr id="4" name="Oval 3">
            <a:extLst>
              <a:ext uri="{FF2B5EF4-FFF2-40B4-BE49-F238E27FC236}">
                <a16:creationId xmlns:a16="http://schemas.microsoft.com/office/drawing/2014/main" id="{753CB94B-CEA9-F942-A01C-D05A71C156FA}"/>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5" name="Oval 4">
            <a:extLst>
              <a:ext uri="{FF2B5EF4-FFF2-40B4-BE49-F238E27FC236}">
                <a16:creationId xmlns:a16="http://schemas.microsoft.com/office/drawing/2014/main" id="{01C91B05-9966-6C45-B58E-70A7D77EE2F9}"/>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6" name="Oval 5">
            <a:extLst>
              <a:ext uri="{FF2B5EF4-FFF2-40B4-BE49-F238E27FC236}">
                <a16:creationId xmlns:a16="http://schemas.microsoft.com/office/drawing/2014/main" id="{9AAE8BA1-BF44-F644-874C-16695B53EAD7}"/>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Tree>
    <p:extLst>
      <p:ext uri="{BB962C8B-B14F-4D97-AF65-F5344CB8AC3E}">
        <p14:creationId xmlns:p14="http://schemas.microsoft.com/office/powerpoint/2010/main" val="3072088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65E8-8AFE-AF42-964C-78E78C4F1D7F}"/>
              </a:ext>
            </a:extLst>
          </p:cNvPr>
          <p:cNvSpPr>
            <a:spLocks noGrp="1"/>
          </p:cNvSpPr>
          <p:nvPr>
            <p:ph type="title"/>
          </p:nvPr>
        </p:nvSpPr>
        <p:spPr>
          <a:xfrm>
            <a:off x="838200" y="317869"/>
            <a:ext cx="10515600" cy="1325563"/>
          </a:xfrm>
        </p:spPr>
        <p:txBody>
          <a:bodyPr/>
          <a:lstStyle/>
          <a:p>
            <a:r>
              <a:rPr lang="en-US" dirty="0"/>
              <a:t>Our focus</a:t>
            </a:r>
          </a:p>
        </p:txBody>
      </p:sp>
      <p:sp>
        <p:nvSpPr>
          <p:cNvPr id="3" name="Content Placeholder 2">
            <a:extLst>
              <a:ext uri="{FF2B5EF4-FFF2-40B4-BE49-F238E27FC236}">
                <a16:creationId xmlns:a16="http://schemas.microsoft.com/office/drawing/2014/main" id="{53E544A8-17A9-1C46-AA72-6BE3F25E9280}"/>
              </a:ext>
            </a:extLst>
          </p:cNvPr>
          <p:cNvSpPr>
            <a:spLocks noGrp="1"/>
          </p:cNvSpPr>
          <p:nvPr>
            <p:ph idx="1"/>
          </p:nvPr>
        </p:nvSpPr>
        <p:spPr>
          <a:xfrm>
            <a:off x="838200" y="1890709"/>
            <a:ext cx="11006960" cy="5469038"/>
          </a:xfrm>
        </p:spPr>
        <p:txBody>
          <a:bodyPr>
            <a:normAutofit/>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dirty="0"/>
              <a:t>Find ‘sustainable’ approaches, in terms of data</a:t>
            </a:r>
          </a:p>
          <a:p>
            <a:r>
              <a:rPr lang="en-US" dirty="0"/>
              <a:t>Reduce human supervision, in terms of methods </a:t>
            </a:r>
          </a:p>
        </p:txBody>
      </p:sp>
      <p:sp>
        <p:nvSpPr>
          <p:cNvPr id="35" name="Oval 34">
            <a:extLst>
              <a:ext uri="{FF2B5EF4-FFF2-40B4-BE49-F238E27FC236}">
                <a16:creationId xmlns:a16="http://schemas.microsoft.com/office/drawing/2014/main" id="{FBE456F7-53AA-5A40-8D28-9BF29A4E5796}"/>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36" name="Oval 35">
            <a:extLst>
              <a:ext uri="{FF2B5EF4-FFF2-40B4-BE49-F238E27FC236}">
                <a16:creationId xmlns:a16="http://schemas.microsoft.com/office/drawing/2014/main" id="{82459104-8788-7640-A1ED-85E5AF9ACF87}"/>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37" name="Oval 36">
            <a:extLst>
              <a:ext uri="{FF2B5EF4-FFF2-40B4-BE49-F238E27FC236}">
                <a16:creationId xmlns:a16="http://schemas.microsoft.com/office/drawing/2014/main" id="{D6DCBECA-457C-E341-9C21-FF8E59DED470}"/>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grpSp>
        <p:nvGrpSpPr>
          <p:cNvPr id="5" name="Group 4">
            <a:extLst>
              <a:ext uri="{FF2B5EF4-FFF2-40B4-BE49-F238E27FC236}">
                <a16:creationId xmlns:a16="http://schemas.microsoft.com/office/drawing/2014/main" id="{8B8E3B56-2D09-0A47-A782-DC5D87873183}"/>
              </a:ext>
            </a:extLst>
          </p:cNvPr>
          <p:cNvGrpSpPr>
            <a:grpSpLocks noChangeAspect="1"/>
          </p:cNvGrpSpPr>
          <p:nvPr/>
        </p:nvGrpSpPr>
        <p:grpSpPr>
          <a:xfrm>
            <a:off x="3018711" y="1376108"/>
            <a:ext cx="5984924" cy="3600000"/>
            <a:chOff x="3877519" y="2698601"/>
            <a:chExt cx="4237326" cy="2547626"/>
          </a:xfrm>
        </p:grpSpPr>
        <p:grpSp>
          <p:nvGrpSpPr>
            <p:cNvPr id="30" name="Group 29">
              <a:extLst>
                <a:ext uri="{FF2B5EF4-FFF2-40B4-BE49-F238E27FC236}">
                  <a16:creationId xmlns:a16="http://schemas.microsoft.com/office/drawing/2014/main" id="{5E23EA7F-4868-A646-B47A-3B6335782DC2}"/>
                </a:ext>
              </a:extLst>
            </p:cNvPr>
            <p:cNvGrpSpPr/>
            <p:nvPr/>
          </p:nvGrpSpPr>
          <p:grpSpPr>
            <a:xfrm>
              <a:off x="3877519" y="2698601"/>
              <a:ext cx="4237326" cy="2547626"/>
              <a:chOff x="3877519" y="2316635"/>
              <a:chExt cx="4237326" cy="2547626"/>
            </a:xfrm>
          </p:grpSpPr>
          <p:pic>
            <p:nvPicPr>
              <p:cNvPr id="10" name="Graphic 9" descr="Group of people with solid fill">
                <a:extLst>
                  <a:ext uri="{FF2B5EF4-FFF2-40B4-BE49-F238E27FC236}">
                    <a16:creationId xmlns:a16="http://schemas.microsoft.com/office/drawing/2014/main" id="{4E857E77-9191-3D45-817C-2620443500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0445" y="2661195"/>
                <a:ext cx="914400" cy="914400"/>
              </a:xfrm>
              <a:prstGeom prst="rect">
                <a:avLst/>
              </a:prstGeom>
            </p:spPr>
          </p:pic>
          <p:cxnSp>
            <p:nvCxnSpPr>
              <p:cNvPr id="12" name="Straight Arrow Connector 11">
                <a:extLst>
                  <a:ext uri="{FF2B5EF4-FFF2-40B4-BE49-F238E27FC236}">
                    <a16:creationId xmlns:a16="http://schemas.microsoft.com/office/drawing/2014/main" id="{EA1AAF8B-EB73-B74D-9773-58657ECE63CA}"/>
                  </a:ext>
                </a:extLst>
              </p:cNvPr>
              <p:cNvCxnSpPr/>
              <p:nvPr/>
            </p:nvCxnSpPr>
            <p:spPr>
              <a:xfrm>
                <a:off x="5706319" y="3125165"/>
                <a:ext cx="136581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Female Profile with solid fill">
                <a:extLst>
                  <a:ext uri="{FF2B5EF4-FFF2-40B4-BE49-F238E27FC236}">
                    <a16:creationId xmlns:a16="http://schemas.microsoft.com/office/drawing/2014/main" id="{28E9E031-E8D0-FE46-8B20-14BC384BAA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97301" y="3949861"/>
                <a:ext cx="914400" cy="914400"/>
              </a:xfrm>
              <a:prstGeom prst="rect">
                <a:avLst/>
              </a:prstGeom>
            </p:spPr>
          </p:pic>
          <p:cxnSp>
            <p:nvCxnSpPr>
              <p:cNvPr id="16" name="Elbow Connector 15">
                <a:extLst>
                  <a:ext uri="{FF2B5EF4-FFF2-40B4-BE49-F238E27FC236}">
                    <a16:creationId xmlns:a16="http://schemas.microsoft.com/office/drawing/2014/main" id="{5A441632-C1E1-A941-9E38-8F665C639EA9}"/>
                  </a:ext>
                </a:extLst>
              </p:cNvPr>
              <p:cNvCxnSpPr>
                <a:cxnSpLocks/>
              </p:cNvCxnSpPr>
              <p:nvPr/>
            </p:nvCxnSpPr>
            <p:spPr>
              <a:xfrm>
                <a:off x="4733793" y="3796496"/>
                <a:ext cx="972526" cy="610565"/>
              </a:xfrm>
              <a:prstGeom prst="bentConnector3">
                <a:avLst>
                  <a:gd name="adj1" fmla="val 13"/>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40A6E6B9-559D-7948-9531-1352A6E588EC}"/>
                  </a:ext>
                </a:extLst>
              </p:cNvPr>
              <p:cNvCxnSpPr>
                <a:cxnSpLocks/>
              </p:cNvCxnSpPr>
              <p:nvPr/>
            </p:nvCxnSpPr>
            <p:spPr>
              <a:xfrm flipV="1">
                <a:off x="6846425" y="3680474"/>
                <a:ext cx="814083" cy="726587"/>
              </a:xfrm>
              <a:prstGeom prst="bentConnector3">
                <a:avLst>
                  <a:gd name="adj1" fmla="val 99763"/>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Checkbox Ticked with solid fill">
                <a:extLst>
                  <a:ext uri="{FF2B5EF4-FFF2-40B4-BE49-F238E27FC236}">
                    <a16:creationId xmlns:a16="http://schemas.microsoft.com/office/drawing/2014/main" id="{948C81F7-D0B2-824F-923B-AD325E5C01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32025" y="2316635"/>
                <a:ext cx="914400" cy="914400"/>
              </a:xfrm>
              <a:prstGeom prst="rect">
                <a:avLst/>
              </a:prstGeom>
            </p:spPr>
          </p:pic>
          <p:pic>
            <p:nvPicPr>
              <p:cNvPr id="29" name="Graphic 28" descr="Checkbox Crossed outline">
                <a:extLst>
                  <a:ext uri="{FF2B5EF4-FFF2-40B4-BE49-F238E27FC236}">
                    <a16:creationId xmlns:a16="http://schemas.microsoft.com/office/drawing/2014/main" id="{8E55DB7F-756A-AB48-A59F-AFB7603D1C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77519" y="3693359"/>
                <a:ext cx="914400" cy="914400"/>
              </a:xfrm>
              <a:prstGeom prst="rect">
                <a:avLst/>
              </a:prstGeom>
            </p:spPr>
          </p:pic>
        </p:grpSp>
        <p:pic>
          <p:nvPicPr>
            <p:cNvPr id="4" name="Picture 5">
              <a:extLst>
                <a:ext uri="{FF2B5EF4-FFF2-40B4-BE49-F238E27FC236}">
                  <a16:creationId xmlns:a16="http://schemas.microsoft.com/office/drawing/2014/main" id="{A66CDDFC-0F75-49DC-A817-2E778E43AC48}"/>
                </a:ext>
              </a:extLst>
            </p:cNvPr>
            <p:cNvPicPr>
              <a:picLocks noChangeAspect="1"/>
            </p:cNvPicPr>
            <p:nvPr/>
          </p:nvPicPr>
          <p:blipFill>
            <a:blip r:embed="rId11"/>
            <a:stretch>
              <a:fillRect/>
            </a:stretch>
          </p:blipFill>
          <p:spPr>
            <a:xfrm>
              <a:off x="4080540" y="2850736"/>
              <a:ext cx="1485014" cy="1162435"/>
            </a:xfrm>
            <a:prstGeom prst="rect">
              <a:avLst/>
            </a:prstGeom>
          </p:spPr>
        </p:pic>
      </p:grpSp>
      <p:cxnSp>
        <p:nvCxnSpPr>
          <p:cNvPr id="7" name="Straight Connector 6">
            <a:extLst>
              <a:ext uri="{FF2B5EF4-FFF2-40B4-BE49-F238E27FC236}">
                <a16:creationId xmlns:a16="http://schemas.microsoft.com/office/drawing/2014/main" id="{26409338-E18A-654B-A513-3AFEFF2E8419}"/>
              </a:ext>
            </a:extLst>
          </p:cNvPr>
          <p:cNvCxnSpPr/>
          <p:nvPr/>
        </p:nvCxnSpPr>
        <p:spPr>
          <a:xfrm>
            <a:off x="3305464" y="1753849"/>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B3AEB0-6D74-0242-8FC4-2CD5EDC85D38}"/>
              </a:ext>
            </a:extLst>
          </p:cNvPr>
          <p:cNvCxnSpPr/>
          <p:nvPr/>
        </p:nvCxnSpPr>
        <p:spPr>
          <a:xfrm>
            <a:off x="3305461" y="1906249"/>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F926D3-8AEF-474A-8583-546EBD0AE486}"/>
              </a:ext>
            </a:extLst>
          </p:cNvPr>
          <p:cNvCxnSpPr/>
          <p:nvPr/>
        </p:nvCxnSpPr>
        <p:spPr>
          <a:xfrm>
            <a:off x="3305461" y="2062557"/>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9ACA50-85F6-1547-8C89-F8D5A134558C}"/>
              </a:ext>
            </a:extLst>
          </p:cNvPr>
          <p:cNvCxnSpPr/>
          <p:nvPr/>
        </p:nvCxnSpPr>
        <p:spPr>
          <a:xfrm>
            <a:off x="3301549" y="2214957"/>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40B050D-BFC0-9241-A414-26174314DBA6}"/>
              </a:ext>
            </a:extLst>
          </p:cNvPr>
          <p:cNvCxnSpPr/>
          <p:nvPr/>
        </p:nvCxnSpPr>
        <p:spPr>
          <a:xfrm>
            <a:off x="3301552" y="2363450"/>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7AA016-D251-AE49-A44F-A57D960FE915}"/>
              </a:ext>
            </a:extLst>
          </p:cNvPr>
          <p:cNvCxnSpPr/>
          <p:nvPr/>
        </p:nvCxnSpPr>
        <p:spPr>
          <a:xfrm>
            <a:off x="3301549" y="2521829"/>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E14174-1AEC-9145-9019-961C7EE597E7}"/>
              </a:ext>
            </a:extLst>
          </p:cNvPr>
          <p:cNvCxnSpPr/>
          <p:nvPr/>
        </p:nvCxnSpPr>
        <p:spPr>
          <a:xfrm>
            <a:off x="3301549" y="2695603"/>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B1EB91-A6C5-9B48-AB88-E1AA45DC2EB4}"/>
              </a:ext>
            </a:extLst>
          </p:cNvPr>
          <p:cNvCxnSpPr/>
          <p:nvPr/>
        </p:nvCxnSpPr>
        <p:spPr>
          <a:xfrm>
            <a:off x="3301549" y="2867542"/>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E88291-5158-3841-8AA2-62D2612CA0A5}"/>
              </a:ext>
            </a:extLst>
          </p:cNvPr>
          <p:cNvCxnSpPr/>
          <p:nvPr/>
        </p:nvCxnSpPr>
        <p:spPr>
          <a:xfrm>
            <a:off x="3301549" y="3047295"/>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2BD4851-5DB7-6248-8876-D8D018C01DA1}"/>
              </a:ext>
            </a:extLst>
          </p:cNvPr>
          <p:cNvGrpSpPr/>
          <p:nvPr/>
        </p:nvGrpSpPr>
        <p:grpSpPr>
          <a:xfrm rot="5400000">
            <a:off x="3539176" y="1366027"/>
            <a:ext cx="1651105" cy="2084242"/>
            <a:chOff x="3453949" y="1906249"/>
            <a:chExt cx="2101392" cy="1293446"/>
          </a:xfrm>
        </p:grpSpPr>
        <p:cxnSp>
          <p:nvCxnSpPr>
            <p:cNvPr id="31" name="Straight Connector 30">
              <a:extLst>
                <a:ext uri="{FF2B5EF4-FFF2-40B4-BE49-F238E27FC236}">
                  <a16:creationId xmlns:a16="http://schemas.microsoft.com/office/drawing/2014/main" id="{56D82F6B-8BC1-3444-9B00-9F35AD1470EB}"/>
                </a:ext>
              </a:extLst>
            </p:cNvPr>
            <p:cNvCxnSpPr>
              <a:cxnSpLocks/>
            </p:cNvCxnSpPr>
            <p:nvPr/>
          </p:nvCxnSpPr>
          <p:spPr>
            <a:xfrm>
              <a:off x="3457864" y="1906249"/>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1B43AE-1128-1642-BEFD-A441E908F52E}"/>
                </a:ext>
              </a:extLst>
            </p:cNvPr>
            <p:cNvCxnSpPr>
              <a:cxnSpLocks/>
            </p:cNvCxnSpPr>
            <p:nvPr/>
          </p:nvCxnSpPr>
          <p:spPr>
            <a:xfrm>
              <a:off x="3457861" y="2058649"/>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03294A-B63D-1E47-8C37-1B4A867FBEEB}"/>
                </a:ext>
              </a:extLst>
            </p:cNvPr>
            <p:cNvCxnSpPr>
              <a:cxnSpLocks/>
            </p:cNvCxnSpPr>
            <p:nvPr/>
          </p:nvCxnSpPr>
          <p:spPr>
            <a:xfrm>
              <a:off x="3457861" y="2214957"/>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A838FA-0CE8-4D46-B686-3AE1D459BFD7}"/>
                </a:ext>
              </a:extLst>
            </p:cNvPr>
            <p:cNvCxnSpPr>
              <a:cxnSpLocks/>
            </p:cNvCxnSpPr>
            <p:nvPr/>
          </p:nvCxnSpPr>
          <p:spPr>
            <a:xfrm>
              <a:off x="3453949" y="2367357"/>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F6D76D-B356-F340-9E38-BCFAF64BFEC8}"/>
                </a:ext>
              </a:extLst>
            </p:cNvPr>
            <p:cNvCxnSpPr>
              <a:cxnSpLocks/>
            </p:cNvCxnSpPr>
            <p:nvPr/>
          </p:nvCxnSpPr>
          <p:spPr>
            <a:xfrm>
              <a:off x="3453952" y="2515850"/>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C2643F8-ACDD-1642-82F2-7EE7D9AD63F6}"/>
                </a:ext>
              </a:extLst>
            </p:cNvPr>
            <p:cNvCxnSpPr>
              <a:cxnSpLocks/>
            </p:cNvCxnSpPr>
            <p:nvPr/>
          </p:nvCxnSpPr>
          <p:spPr>
            <a:xfrm>
              <a:off x="3453949" y="2674229"/>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198F81-784D-C14F-AF78-295D442CCF32}"/>
                </a:ext>
              </a:extLst>
            </p:cNvPr>
            <p:cNvCxnSpPr>
              <a:cxnSpLocks/>
            </p:cNvCxnSpPr>
            <p:nvPr/>
          </p:nvCxnSpPr>
          <p:spPr>
            <a:xfrm>
              <a:off x="3453949" y="2848003"/>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965617-92A8-C345-B168-91322C809D81}"/>
                </a:ext>
              </a:extLst>
            </p:cNvPr>
            <p:cNvCxnSpPr>
              <a:cxnSpLocks/>
            </p:cNvCxnSpPr>
            <p:nvPr/>
          </p:nvCxnSpPr>
          <p:spPr>
            <a:xfrm>
              <a:off x="3453949" y="3019942"/>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577E6A-C3EE-BA40-A51A-FF53B55C24E4}"/>
                </a:ext>
              </a:extLst>
            </p:cNvPr>
            <p:cNvCxnSpPr>
              <a:cxnSpLocks/>
            </p:cNvCxnSpPr>
            <p:nvPr/>
          </p:nvCxnSpPr>
          <p:spPr>
            <a:xfrm>
              <a:off x="3453949" y="3199695"/>
              <a:ext cx="2097477" cy="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492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F12ED-EA3B-BE4A-92CA-D570C9FAFD10}"/>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8D9E4225-24E0-E146-8649-43B0B34C2AEA}"/>
              </a:ext>
            </a:extLst>
          </p:cNvPr>
          <p:cNvSpPr>
            <a:spLocks noGrp="1"/>
          </p:cNvSpPr>
          <p:nvPr>
            <p:ph idx="1"/>
          </p:nvPr>
        </p:nvSpPr>
        <p:spPr>
          <a:xfrm>
            <a:off x="838200" y="1395321"/>
            <a:ext cx="10927976" cy="4351338"/>
          </a:xfrm>
        </p:spPr>
        <p:txBody>
          <a:bodyPr vert="horz" lIns="91440" tIns="45720" rIns="91440" bIns="45720" rtlCol="0" anchor="t">
            <a:normAutofit fontScale="70000" lnSpcReduction="20000"/>
          </a:bodyPr>
          <a:lstStyle/>
          <a:p>
            <a:pPr marL="0" indent="0">
              <a:buNone/>
            </a:pPr>
            <a:r>
              <a:rPr lang="en-US" u="sng" dirty="0" err="1"/>
              <a:t>Microcensus</a:t>
            </a:r>
            <a:r>
              <a:rPr lang="en-US" u="sng" dirty="0"/>
              <a:t>:</a:t>
            </a:r>
          </a:p>
          <a:p>
            <a:r>
              <a:rPr lang="en-US" dirty="0"/>
              <a:t>Two districts in Mozambique </a:t>
            </a:r>
            <a:r>
              <a:rPr lang="en-US" dirty="0" err="1"/>
              <a:t>Boane</a:t>
            </a:r>
            <a:r>
              <a:rPr lang="en-US" dirty="0"/>
              <a:t> and </a:t>
            </a:r>
            <a:r>
              <a:rPr lang="en-US" dirty="0" err="1"/>
              <a:t>Magudo</a:t>
            </a:r>
            <a:r>
              <a:rPr lang="en-US" dirty="0"/>
              <a:t> (288 grid cells)</a:t>
            </a:r>
          </a:p>
          <a:p>
            <a:endParaRPr lang="en-US" u="sng" dirty="0"/>
          </a:p>
          <a:p>
            <a:pPr marL="0" indent="0">
              <a:buNone/>
            </a:pPr>
            <a:r>
              <a:rPr lang="en-US" u="sng" dirty="0"/>
              <a:t>Proprietary:</a:t>
            </a:r>
            <a:endParaRPr lang="en-US" u="sng" dirty="0">
              <a:cs typeface="Calibri"/>
            </a:endParaRPr>
          </a:p>
          <a:p>
            <a:r>
              <a:rPr lang="en-US" dirty="0"/>
              <a:t>0.5m resolution satellite images for extracting building footprints </a:t>
            </a:r>
          </a:p>
          <a:p>
            <a:endParaRPr lang="en-US" dirty="0">
              <a:cs typeface="Calibri"/>
            </a:endParaRPr>
          </a:p>
          <a:p>
            <a:pPr marL="0" indent="0">
              <a:buNone/>
            </a:pPr>
            <a:r>
              <a:rPr lang="en-US" u="sng" dirty="0">
                <a:cs typeface="Calibri"/>
              </a:rPr>
              <a:t>Publicly available:</a:t>
            </a:r>
          </a:p>
          <a:p>
            <a:r>
              <a:rPr lang="en-US" dirty="0"/>
              <a:t>Road information from OSM (vector shapefiles, volunteer annotation)</a:t>
            </a:r>
            <a:endParaRPr lang="en-US" dirty="0">
              <a:cs typeface="Calibri"/>
            </a:endParaRPr>
          </a:p>
          <a:p>
            <a:r>
              <a:rPr lang="en-US" dirty="0">
                <a:ea typeface="+mn-lt"/>
                <a:cs typeface="+mn-lt"/>
              </a:rPr>
              <a:t>Land cover classification (100m resolution, updated yearly) [ESA]</a:t>
            </a:r>
          </a:p>
          <a:p>
            <a:r>
              <a:rPr lang="en-US" dirty="0"/>
              <a:t>Night-time light information (750m resolution, updated daily)</a:t>
            </a:r>
            <a:endParaRPr lang="en-US" dirty="0">
              <a:cs typeface="Calibri"/>
            </a:endParaRPr>
          </a:p>
          <a:p>
            <a:r>
              <a:rPr lang="en-US" dirty="0" err="1"/>
              <a:t>LandSat</a:t>
            </a:r>
            <a:r>
              <a:rPr lang="en-US" dirty="0"/>
              <a:t> information [Bands, NDVI, NDWI] (30m resolution, every 8 days)</a:t>
            </a:r>
            <a:endParaRPr lang="en-US" dirty="0">
              <a:cs typeface="Calibri" panose="020F0502020204030204"/>
            </a:endParaRPr>
          </a:p>
          <a:p>
            <a:r>
              <a:rPr lang="en-US" dirty="0">
                <a:ea typeface="+mn-lt"/>
                <a:cs typeface="+mn-lt"/>
              </a:rPr>
              <a:t>High Resolution Settlement Layer (HRSL) binary settlement map (30m resolution, 2015) [Facebook]</a:t>
            </a:r>
          </a:p>
        </p:txBody>
      </p:sp>
      <p:pic>
        <p:nvPicPr>
          <p:cNvPr id="8" name="Picture 7" descr="A picture containing text&#10;&#10;Description automatically generated">
            <a:extLst>
              <a:ext uri="{FF2B5EF4-FFF2-40B4-BE49-F238E27FC236}">
                <a16:creationId xmlns:a16="http://schemas.microsoft.com/office/drawing/2014/main" id="{029B6FCA-43B6-F141-806A-76BB2DA82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03" y="2001921"/>
            <a:ext cx="10601697" cy="5289689"/>
          </a:xfrm>
          <a:prstGeom prst="rect">
            <a:avLst/>
          </a:prstGeom>
        </p:spPr>
      </p:pic>
      <p:sp>
        <p:nvSpPr>
          <p:cNvPr id="4" name="Oval 3">
            <a:extLst>
              <a:ext uri="{FF2B5EF4-FFF2-40B4-BE49-F238E27FC236}">
                <a16:creationId xmlns:a16="http://schemas.microsoft.com/office/drawing/2014/main" id="{B2F88932-E6B7-B444-8F2E-907CDD2C133F}"/>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5" name="Oval 4">
            <a:extLst>
              <a:ext uri="{FF2B5EF4-FFF2-40B4-BE49-F238E27FC236}">
                <a16:creationId xmlns:a16="http://schemas.microsoft.com/office/drawing/2014/main" id="{B92EF18F-F140-5241-AE99-12377544CCE2}"/>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6" name="Oval 5">
            <a:extLst>
              <a:ext uri="{FF2B5EF4-FFF2-40B4-BE49-F238E27FC236}">
                <a16:creationId xmlns:a16="http://schemas.microsoft.com/office/drawing/2014/main" id="{8D20C74B-9251-1841-858B-19291F0C0F6B}"/>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Tree>
    <p:extLst>
      <p:ext uri="{BB962C8B-B14F-4D97-AF65-F5344CB8AC3E}">
        <p14:creationId xmlns:p14="http://schemas.microsoft.com/office/powerpoint/2010/main" val="3421741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8FA9C4-A631-084B-B302-1710C4C0A44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a:t>
            </a:r>
            <a:endParaRPr lang="en-US" dirty="0"/>
          </a:p>
        </p:txBody>
      </p:sp>
      <p:sp>
        <p:nvSpPr>
          <p:cNvPr id="5" name="Content Placeholder 2">
            <a:extLst>
              <a:ext uri="{FF2B5EF4-FFF2-40B4-BE49-F238E27FC236}">
                <a16:creationId xmlns:a16="http://schemas.microsoft.com/office/drawing/2014/main" id="{2811BB9E-CD74-404E-BC6D-EA1B9500DD1F}"/>
              </a:ext>
            </a:extLst>
          </p:cNvPr>
          <p:cNvSpPr txBox="1">
            <a:spLocks/>
          </p:cNvSpPr>
          <p:nvPr/>
        </p:nvSpPr>
        <p:spPr>
          <a:xfrm>
            <a:off x="838200" y="1395321"/>
            <a:ext cx="10927976" cy="4351338"/>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err="1"/>
              <a:t>Microcensus</a:t>
            </a:r>
            <a:r>
              <a:rPr lang="en-US" u="sng" dirty="0"/>
              <a:t>:</a:t>
            </a:r>
          </a:p>
          <a:p>
            <a:r>
              <a:rPr lang="en-US" dirty="0"/>
              <a:t>Two districts in Mozambique </a:t>
            </a:r>
            <a:r>
              <a:rPr lang="en-US" dirty="0" err="1"/>
              <a:t>Boane</a:t>
            </a:r>
            <a:r>
              <a:rPr lang="en-US" dirty="0"/>
              <a:t> and </a:t>
            </a:r>
            <a:r>
              <a:rPr lang="en-US" dirty="0" err="1"/>
              <a:t>Magudo</a:t>
            </a:r>
            <a:r>
              <a:rPr lang="en-US" dirty="0"/>
              <a:t> (PSU -&gt; 288 grid cells)</a:t>
            </a:r>
          </a:p>
          <a:p>
            <a:pPr marL="0" indent="0">
              <a:buFont typeface="Arial" panose="020B0604020202020204" pitchFamily="34" charset="0"/>
              <a:buNone/>
            </a:pPr>
            <a:endParaRPr lang="en-US" u="sng" dirty="0">
              <a:cs typeface="Calibri"/>
            </a:endParaRPr>
          </a:p>
          <a:p>
            <a:pPr marL="0" indent="0">
              <a:buFont typeface="Arial" panose="020B0604020202020204" pitchFamily="34" charset="0"/>
              <a:buNone/>
            </a:pPr>
            <a:r>
              <a:rPr lang="en-US" u="sng" dirty="0">
                <a:cs typeface="Calibri"/>
              </a:rPr>
              <a:t>Publicly available:</a:t>
            </a:r>
          </a:p>
          <a:p>
            <a:r>
              <a:rPr lang="en-US" dirty="0"/>
              <a:t>Road information from OSM (volunteer annotation)</a:t>
            </a:r>
            <a:endParaRPr lang="en-US" dirty="0">
              <a:cs typeface="Calibri"/>
            </a:endParaRPr>
          </a:p>
          <a:p>
            <a:r>
              <a:rPr lang="en-US" dirty="0">
                <a:ea typeface="+mn-lt"/>
                <a:cs typeface="+mn-lt"/>
              </a:rPr>
              <a:t>Land cover classification (100m resolution, updated yearly) [ESA]</a:t>
            </a:r>
          </a:p>
          <a:p>
            <a:r>
              <a:rPr lang="en-US" dirty="0"/>
              <a:t>Night-time light information (750m resolution, updated daily)</a:t>
            </a:r>
            <a:endParaRPr lang="en-US" dirty="0">
              <a:cs typeface="Calibri"/>
            </a:endParaRPr>
          </a:p>
          <a:p>
            <a:r>
              <a:rPr lang="en-US" dirty="0" err="1"/>
              <a:t>LandSat</a:t>
            </a:r>
            <a:r>
              <a:rPr lang="en-US" dirty="0"/>
              <a:t> information [Bands, NDVI, NDWI] (30m resolution, every 8 days)</a:t>
            </a:r>
            <a:endParaRPr lang="en-US" dirty="0">
              <a:cs typeface="Calibri" panose="020F0502020204030204"/>
            </a:endParaRPr>
          </a:p>
          <a:p>
            <a:r>
              <a:rPr lang="en-US" dirty="0">
                <a:ea typeface="+mn-lt"/>
                <a:cs typeface="+mn-lt"/>
              </a:rPr>
              <a:t>High Resolution Settlement Layer (HRSL) binary settlement map (30m resolution, 2015) [Facebook]</a:t>
            </a:r>
          </a:p>
          <a:p>
            <a:endParaRPr lang="en-US" dirty="0">
              <a:ea typeface="+mn-lt"/>
              <a:cs typeface="+mn-lt"/>
            </a:endParaRPr>
          </a:p>
          <a:p>
            <a:pPr marL="0" indent="0">
              <a:buNone/>
            </a:pPr>
            <a:r>
              <a:rPr lang="en-US" u="sng" dirty="0"/>
              <a:t>Proprietary:</a:t>
            </a:r>
            <a:endParaRPr lang="en-US" u="sng" dirty="0">
              <a:cs typeface="Calibri"/>
            </a:endParaRPr>
          </a:p>
          <a:p>
            <a:r>
              <a:rPr lang="en-US" dirty="0"/>
              <a:t>0.5m resolution satellite images for extracting building footprints (4 days </a:t>
            </a:r>
            <a:r>
              <a:rPr lang="en-US" i="1" dirty="0"/>
              <a:t>ideally</a:t>
            </a:r>
            <a:r>
              <a:rPr lang="en-US" dirty="0"/>
              <a:t>)</a:t>
            </a:r>
          </a:p>
        </p:txBody>
      </p:sp>
      <p:pic>
        <p:nvPicPr>
          <p:cNvPr id="11" name="Picture 10">
            <a:extLst>
              <a:ext uri="{FF2B5EF4-FFF2-40B4-BE49-F238E27FC236}">
                <a16:creationId xmlns:a16="http://schemas.microsoft.com/office/drawing/2014/main" id="{7C27DB30-314A-AE40-AB1C-2B5F2D7F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99" y="4598421"/>
            <a:ext cx="2156067" cy="2437956"/>
          </a:xfrm>
          <a:prstGeom prst="rect">
            <a:avLst/>
          </a:prstGeom>
        </p:spPr>
      </p:pic>
      <p:pic>
        <p:nvPicPr>
          <p:cNvPr id="13" name="Picture 12">
            <a:extLst>
              <a:ext uri="{FF2B5EF4-FFF2-40B4-BE49-F238E27FC236}">
                <a16:creationId xmlns:a16="http://schemas.microsoft.com/office/drawing/2014/main" id="{1EEC15EE-021C-C344-97D8-218F0CB2C5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141" y="4598421"/>
            <a:ext cx="2156067" cy="2437956"/>
          </a:xfrm>
          <a:prstGeom prst="rect">
            <a:avLst/>
          </a:prstGeom>
        </p:spPr>
      </p:pic>
      <p:pic>
        <p:nvPicPr>
          <p:cNvPr id="15" name="Picture 14">
            <a:extLst>
              <a:ext uri="{FF2B5EF4-FFF2-40B4-BE49-F238E27FC236}">
                <a16:creationId xmlns:a16="http://schemas.microsoft.com/office/drawing/2014/main" id="{5033A3A5-25D1-284E-B738-A014BA1DFC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7074" y="4598421"/>
            <a:ext cx="2156067" cy="2437956"/>
          </a:xfrm>
          <a:prstGeom prst="rect">
            <a:avLst/>
          </a:prstGeom>
        </p:spPr>
      </p:pic>
      <p:pic>
        <p:nvPicPr>
          <p:cNvPr id="17" name="Picture 16">
            <a:extLst>
              <a:ext uri="{FF2B5EF4-FFF2-40B4-BE49-F238E27FC236}">
                <a16:creationId xmlns:a16="http://schemas.microsoft.com/office/drawing/2014/main" id="{8526E1F9-7F46-4C4A-BAED-BC2D8A806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5134" y="4598421"/>
            <a:ext cx="2156067" cy="2437956"/>
          </a:xfrm>
          <a:prstGeom prst="rect">
            <a:avLst/>
          </a:prstGeom>
        </p:spPr>
      </p:pic>
      <p:pic>
        <p:nvPicPr>
          <p:cNvPr id="19" name="Picture 18">
            <a:extLst>
              <a:ext uri="{FF2B5EF4-FFF2-40B4-BE49-F238E27FC236}">
                <a16:creationId xmlns:a16="http://schemas.microsoft.com/office/drawing/2014/main" id="{E491D509-D572-824E-B868-933976CA2A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05638" y="4598421"/>
            <a:ext cx="2156067" cy="2437956"/>
          </a:xfrm>
          <a:prstGeom prst="rect">
            <a:avLst/>
          </a:prstGeom>
        </p:spPr>
      </p:pic>
      <p:sp>
        <p:nvSpPr>
          <p:cNvPr id="6" name="Oval 5">
            <a:extLst>
              <a:ext uri="{FF2B5EF4-FFF2-40B4-BE49-F238E27FC236}">
                <a16:creationId xmlns:a16="http://schemas.microsoft.com/office/drawing/2014/main" id="{B0CADC97-76FB-6047-8E1C-6BBECC54EBDC}"/>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7" name="Oval 6">
            <a:extLst>
              <a:ext uri="{FF2B5EF4-FFF2-40B4-BE49-F238E27FC236}">
                <a16:creationId xmlns:a16="http://schemas.microsoft.com/office/drawing/2014/main" id="{6883030E-0CF6-A547-B47A-FD3958382E68}"/>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8" name="Oval 7">
            <a:extLst>
              <a:ext uri="{FF2B5EF4-FFF2-40B4-BE49-F238E27FC236}">
                <a16:creationId xmlns:a16="http://schemas.microsoft.com/office/drawing/2014/main" id="{ACC0196E-508E-E448-BF66-56AFF8E7474A}"/>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Tree>
    <p:extLst>
      <p:ext uri="{BB962C8B-B14F-4D97-AF65-F5344CB8AC3E}">
        <p14:creationId xmlns:p14="http://schemas.microsoft.com/office/powerpoint/2010/main" val="2269502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8FA9C4-A631-084B-B302-1710C4C0A44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a:t>
            </a:r>
            <a:endParaRPr lang="en-US" dirty="0"/>
          </a:p>
        </p:txBody>
      </p:sp>
      <p:sp>
        <p:nvSpPr>
          <p:cNvPr id="5" name="Content Placeholder 2">
            <a:extLst>
              <a:ext uri="{FF2B5EF4-FFF2-40B4-BE49-F238E27FC236}">
                <a16:creationId xmlns:a16="http://schemas.microsoft.com/office/drawing/2014/main" id="{2811BB9E-CD74-404E-BC6D-EA1B9500DD1F}"/>
              </a:ext>
            </a:extLst>
          </p:cNvPr>
          <p:cNvSpPr txBox="1">
            <a:spLocks/>
          </p:cNvSpPr>
          <p:nvPr/>
        </p:nvSpPr>
        <p:spPr>
          <a:xfrm>
            <a:off x="838200" y="1395321"/>
            <a:ext cx="10927976" cy="4351338"/>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err="1"/>
              <a:t>Microcensus</a:t>
            </a:r>
            <a:r>
              <a:rPr lang="en-US" u="sng" dirty="0"/>
              <a:t>:</a:t>
            </a:r>
          </a:p>
          <a:p>
            <a:r>
              <a:rPr lang="en-US" dirty="0"/>
              <a:t>Two districts in Mozambique </a:t>
            </a:r>
            <a:r>
              <a:rPr lang="en-US" dirty="0" err="1"/>
              <a:t>Boane</a:t>
            </a:r>
            <a:r>
              <a:rPr lang="en-US" dirty="0"/>
              <a:t> and </a:t>
            </a:r>
            <a:r>
              <a:rPr lang="en-US" dirty="0" err="1"/>
              <a:t>Magudo</a:t>
            </a:r>
            <a:r>
              <a:rPr lang="en-US" dirty="0"/>
              <a:t> (PSU -&gt; 288 grid cells)</a:t>
            </a:r>
          </a:p>
          <a:p>
            <a:pPr marL="0" indent="0">
              <a:buFont typeface="Arial" panose="020B0604020202020204" pitchFamily="34" charset="0"/>
              <a:buNone/>
            </a:pPr>
            <a:endParaRPr lang="en-US" u="sng" dirty="0">
              <a:cs typeface="Calibri"/>
            </a:endParaRPr>
          </a:p>
          <a:p>
            <a:pPr marL="0" indent="0">
              <a:buFont typeface="Arial" panose="020B0604020202020204" pitchFamily="34" charset="0"/>
              <a:buNone/>
            </a:pPr>
            <a:r>
              <a:rPr lang="en-US" u="sng" dirty="0">
                <a:cs typeface="Calibri"/>
              </a:rPr>
              <a:t>Publicly available:</a:t>
            </a:r>
          </a:p>
          <a:p>
            <a:r>
              <a:rPr lang="en-US" dirty="0"/>
              <a:t>Road information from OSM (volunteer annotation)</a:t>
            </a:r>
            <a:endParaRPr lang="en-US" dirty="0">
              <a:cs typeface="Calibri"/>
            </a:endParaRPr>
          </a:p>
          <a:p>
            <a:r>
              <a:rPr lang="en-US" dirty="0">
                <a:ea typeface="+mn-lt"/>
                <a:cs typeface="+mn-lt"/>
              </a:rPr>
              <a:t>Land cover classification (100m resolution, updated yearly) [ESA]</a:t>
            </a:r>
          </a:p>
          <a:p>
            <a:r>
              <a:rPr lang="en-US" dirty="0"/>
              <a:t>Night-time light information (750m resolution, updated daily)</a:t>
            </a:r>
            <a:endParaRPr lang="en-US" dirty="0">
              <a:cs typeface="Calibri"/>
            </a:endParaRPr>
          </a:p>
          <a:p>
            <a:r>
              <a:rPr lang="en-US" dirty="0" err="1"/>
              <a:t>LandSat</a:t>
            </a:r>
            <a:r>
              <a:rPr lang="en-US" dirty="0"/>
              <a:t> information [Bands, NDVI, NDWI] (30m resolution, every 8 days)</a:t>
            </a:r>
            <a:endParaRPr lang="en-US" dirty="0">
              <a:cs typeface="Calibri" panose="020F0502020204030204"/>
            </a:endParaRPr>
          </a:p>
          <a:p>
            <a:r>
              <a:rPr lang="en-US" dirty="0">
                <a:ea typeface="+mn-lt"/>
                <a:cs typeface="+mn-lt"/>
              </a:rPr>
              <a:t>High Resolution Settlement Layer (HRSL) binary settlement map (30m resolution, 2015) [Facebook]</a:t>
            </a:r>
          </a:p>
          <a:p>
            <a:endParaRPr lang="en-US" dirty="0">
              <a:ea typeface="+mn-lt"/>
              <a:cs typeface="+mn-lt"/>
            </a:endParaRPr>
          </a:p>
          <a:p>
            <a:pPr marL="0" indent="0">
              <a:buNone/>
            </a:pPr>
            <a:r>
              <a:rPr lang="en-US" u="sng" dirty="0"/>
              <a:t>Proprietary:</a:t>
            </a:r>
            <a:endParaRPr lang="en-US" u="sng" dirty="0">
              <a:cs typeface="Calibri"/>
            </a:endParaRPr>
          </a:p>
          <a:p>
            <a:r>
              <a:rPr lang="en-US" dirty="0"/>
              <a:t>0.5m resolution satellite images for extracting building footprints</a:t>
            </a:r>
          </a:p>
        </p:txBody>
      </p:sp>
      <p:sp>
        <p:nvSpPr>
          <p:cNvPr id="6" name="Oval 5">
            <a:extLst>
              <a:ext uri="{FF2B5EF4-FFF2-40B4-BE49-F238E27FC236}">
                <a16:creationId xmlns:a16="http://schemas.microsoft.com/office/drawing/2014/main" id="{B0CADC97-76FB-6047-8E1C-6BBECC54EBDC}"/>
              </a:ext>
            </a:extLst>
          </p:cNvPr>
          <p:cNvSpPr/>
          <p:nvPr/>
        </p:nvSpPr>
        <p:spPr>
          <a:xfrm>
            <a:off x="10956897" y="-561857"/>
            <a:ext cx="1693628" cy="16169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7" name="Oval 6">
            <a:extLst>
              <a:ext uri="{FF2B5EF4-FFF2-40B4-BE49-F238E27FC236}">
                <a16:creationId xmlns:a16="http://schemas.microsoft.com/office/drawing/2014/main" id="{6883030E-0CF6-A547-B47A-FD3958382E68}"/>
              </a:ext>
            </a:extLst>
          </p:cNvPr>
          <p:cNvSpPr/>
          <p:nvPr/>
        </p:nvSpPr>
        <p:spPr>
          <a:xfrm>
            <a:off x="-706175" y="5742829"/>
            <a:ext cx="1693628" cy="1616918"/>
          </a:xfrm>
          <a:prstGeom prst="ellipse">
            <a:avLst/>
          </a:prstGeom>
          <a:solidFill>
            <a:srgbClr val="85BD3F"/>
          </a:solidFill>
          <a:ln>
            <a:solidFill>
              <a:srgbClr val="85B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8" name="Oval 7">
            <a:extLst>
              <a:ext uri="{FF2B5EF4-FFF2-40B4-BE49-F238E27FC236}">
                <a16:creationId xmlns:a16="http://schemas.microsoft.com/office/drawing/2014/main" id="{ACC0196E-508E-E448-BF66-56AFF8E7474A}"/>
              </a:ext>
            </a:extLst>
          </p:cNvPr>
          <p:cNvSpPr/>
          <p:nvPr/>
        </p:nvSpPr>
        <p:spPr>
          <a:xfrm>
            <a:off x="11070732" y="5742829"/>
            <a:ext cx="1693628" cy="1616918"/>
          </a:xfrm>
          <a:prstGeom prst="ellipse">
            <a:avLst/>
          </a:prstGeom>
          <a:solidFill>
            <a:srgbClr val="7E5CA3"/>
          </a:solidFill>
          <a:ln>
            <a:solidFill>
              <a:srgbClr val="7E5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pic>
        <p:nvPicPr>
          <p:cNvPr id="3" name="Picture 2">
            <a:extLst>
              <a:ext uri="{FF2B5EF4-FFF2-40B4-BE49-F238E27FC236}">
                <a16:creationId xmlns:a16="http://schemas.microsoft.com/office/drawing/2014/main" id="{61B44099-F565-054C-8A2A-584D7FBCD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7900" y="1678829"/>
            <a:ext cx="3594100" cy="4064000"/>
          </a:xfrm>
          <a:prstGeom prst="rect">
            <a:avLst/>
          </a:prstGeom>
        </p:spPr>
      </p:pic>
    </p:spTree>
    <p:extLst>
      <p:ext uri="{BB962C8B-B14F-4D97-AF65-F5344CB8AC3E}">
        <p14:creationId xmlns:p14="http://schemas.microsoft.com/office/powerpoint/2010/main" val="2326254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f71e238-8046-43eb-b00d-2f8fe372bd41">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12E386E90DAF943ABAD7D368B33DCBA" ma:contentTypeVersion="12" ma:contentTypeDescription="Create a new document." ma:contentTypeScope="" ma:versionID="032ee2a5dcfa8f32c35322c78c65b258">
  <xsd:schema xmlns:xsd="http://www.w3.org/2001/XMLSchema" xmlns:xs="http://www.w3.org/2001/XMLSchema" xmlns:p="http://schemas.microsoft.com/office/2006/metadata/properties" xmlns:ns2="bf15f05b-46a3-4e6a-86de-8e2d583a8562" xmlns:ns3="2f71e238-8046-43eb-b00d-2f8fe372bd41" targetNamespace="http://schemas.microsoft.com/office/2006/metadata/properties" ma:root="true" ma:fieldsID="e5c44212d3ba0e0c8c20605b1947d2a6" ns2:_="" ns3:_="">
    <xsd:import namespace="bf15f05b-46a3-4e6a-86de-8e2d583a8562"/>
    <xsd:import namespace="2f71e238-8046-43eb-b00d-2f8fe372bd4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15f05b-46a3-4e6a-86de-8e2d583a85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71e238-8046-43eb-b00d-2f8fe372bd4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469726-B159-4017-BA0E-D483D7F3FADE}">
  <ds:schemaRefs>
    <ds:schemaRef ds:uri="http://schemas.microsoft.com/sharepoint/v3/contenttype/forms"/>
  </ds:schemaRefs>
</ds:datastoreItem>
</file>

<file path=customXml/itemProps2.xml><?xml version="1.0" encoding="utf-8"?>
<ds:datastoreItem xmlns:ds="http://schemas.openxmlformats.org/officeDocument/2006/customXml" ds:itemID="{465ED6B0-17EB-4385-B205-F98CA8855018}">
  <ds:schemaRefs>
    <ds:schemaRef ds:uri="2f71e238-8046-43eb-b00d-2f8fe372bd41"/>
    <ds:schemaRef ds:uri="bf15f05b-46a3-4e6a-86de-8e2d583a856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8DC32BA-F2E1-4035-8703-BEA2172D4085}">
  <ds:schemaRefs>
    <ds:schemaRef ds:uri="2f71e238-8046-43eb-b00d-2f8fe372bd41"/>
    <ds:schemaRef ds:uri="bf15f05b-46a3-4e6a-86de-8e2d583a856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1728</TotalTime>
  <Words>1819</Words>
  <Application>Microsoft Macintosh PowerPoint</Application>
  <PresentationFormat>Widescreen</PresentationFormat>
  <Paragraphs>186</Paragraphs>
  <Slides>16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Estimating population density from  remote sensing and microcensus</vt:lpstr>
      <vt:lpstr>Population estimation</vt:lpstr>
      <vt:lpstr>Population estimation</vt:lpstr>
      <vt:lpstr>Top-down / population disaggregation</vt:lpstr>
      <vt:lpstr>Bottom-up / census independent approach</vt:lpstr>
      <vt:lpstr>Our focus</vt:lpstr>
      <vt:lpstr>Data</vt:lpstr>
      <vt:lpstr>PowerPoint Presentation</vt:lpstr>
      <vt:lpstr>PowerPoint Presentation</vt:lpstr>
      <vt:lpstr>Building footprint</vt:lpstr>
      <vt:lpstr>Results</vt:lpstr>
      <vt:lpstr>Results</vt:lpstr>
      <vt:lpstr>Results</vt:lpstr>
      <vt:lpstr>Challenges</vt:lpstr>
      <vt:lpstr>Next</vt:lpstr>
      <vt:lpstr>Thanks</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FASSIO Alessandra</dc:creator>
  <cp:lastModifiedBy>SETH Sohan</cp:lastModifiedBy>
  <cp:revision>36</cp:revision>
  <dcterms:created xsi:type="dcterms:W3CDTF">2020-07-24T10:32:38Z</dcterms:created>
  <dcterms:modified xsi:type="dcterms:W3CDTF">2021-01-26T12:06:31Z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0x010100712E386E90DAF943ABAD7D368B33DCBA</vt:lpwstr>
  </property>
  <property fmtid="{D5CDD505-2E9C-101B-9397-08002B2CF9AE}" pid="3" name="ComplianceAssetId">
    <vt:lpwstr/>
  </property>
</Properties>
</file>